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16"/>
  </p:notesMasterIdLst>
  <p:sldIdLst>
    <p:sldId id="256" r:id="rId2"/>
    <p:sldId id="257" r:id="rId3"/>
    <p:sldId id="263" r:id="rId4"/>
    <p:sldId id="360" r:id="rId5"/>
    <p:sldId id="348" r:id="rId6"/>
    <p:sldId id="359" r:id="rId7"/>
    <p:sldId id="353" r:id="rId8"/>
    <p:sldId id="351" r:id="rId9"/>
    <p:sldId id="354" r:id="rId10"/>
    <p:sldId id="355" r:id="rId11"/>
    <p:sldId id="356" r:id="rId12"/>
    <p:sldId id="349" r:id="rId13"/>
    <p:sldId id="357" r:id="rId14"/>
    <p:sldId id="315" r:id="rId15"/>
  </p:sldIdLst>
  <p:sldSz cx="9144000" cy="5143500" type="screen16x9"/>
  <p:notesSz cx="6858000" cy="9144000"/>
  <p:embeddedFontLst>
    <p:embeddedFont>
      <p:font typeface="Anaheim" panose="020B0604020202020204" charset="0"/>
      <p:regular r:id="rId17"/>
    </p:embeddedFont>
    <p:embeddedFont>
      <p:font typeface="Bebas Neue" panose="020B0606020202050201" pitchFamily="34" charset="0"/>
      <p:regular r:id="rId18"/>
    </p:embeddedFont>
    <p:embeddedFont>
      <p:font typeface="Calibri" panose="020F0502020204030204"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boldItalic r:id="rId28"/>
    </p:embeddedFont>
    <p:embeddedFont>
      <p:font typeface="Montserrat Medium" panose="00000600000000000000" pitchFamily="2" charset="0"/>
      <p:regular r:id="rId29"/>
      <p:bold r:id="rId30"/>
      <p:italic r:id="rId31"/>
      <p:boldItalic r:id="rId32"/>
    </p:embeddedFont>
    <p:embeddedFont>
      <p:font typeface="Poppins" panose="00000500000000000000" pitchFamily="2" charset="0"/>
      <p:regular r:id="rId33"/>
      <p:bold r:id="rId34"/>
      <p:italic r:id="rId35"/>
      <p:boldItalic r:id="rId36"/>
    </p:embeddedFont>
    <p:embeddedFont>
      <p:font typeface="Roboto Condensed Light" panose="02000000000000000000" pitchFamily="2" charset="0"/>
      <p:regular r:id="rId37"/>
      <p:italic r:id="rId38"/>
    </p:embeddedFont>
    <p:embeddedFont>
      <p:font typeface="Work Sans"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16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1DC7F3-18F1-4A21-816E-EFF96B999EC8}">
  <a:tblStyle styleId="{861DC7F3-18F1-4A21-816E-EFF96B999E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463F89-30C0-479C-8115-538F847CABBA}" styleName="Table_1">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660"/>
  </p:normalViewPr>
  <p:slideViewPr>
    <p:cSldViewPr snapToGrid="0">
      <p:cViewPr varScale="1">
        <p:scale>
          <a:sx n="74" d="100"/>
          <a:sy n="74" d="100"/>
        </p:scale>
        <p:origin x="524"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tableStyles" Target="tableStyles.xml"/><Relationship Id="rId20" Type="http://schemas.openxmlformats.org/officeDocument/2006/relationships/font" Target="fonts/font4.fntdata"/><Relationship Id="rId41"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60c6f11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60c6f11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790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069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576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983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7"/>
        <p:cNvGrpSpPr/>
        <p:nvPr/>
      </p:nvGrpSpPr>
      <p:grpSpPr>
        <a:xfrm>
          <a:off x="0" y="0"/>
          <a:ext cx="0" cy="0"/>
          <a:chOff x="0" y="0"/>
          <a:chExt cx="0" cy="0"/>
        </a:xfrm>
      </p:grpSpPr>
      <p:sp>
        <p:nvSpPr>
          <p:cNvPr id="5658" name="Google Shape;5658;gf1e29d7238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9" name="Google Shape;5659;gf1e29d7238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1055912b31d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1055912b31d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9801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971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467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433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878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682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rot="-5400000">
            <a:off x="356940" y="-364566"/>
            <a:ext cx="5153976" cy="586785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2725" y="1853638"/>
            <a:ext cx="4658400" cy="1250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43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35100" y="3735075"/>
            <a:ext cx="2879400" cy="467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p:nvPr/>
        </p:nvSpPr>
        <p:spPr>
          <a:xfrm rot="-5541284" flipH="1">
            <a:off x="2826278" y="-1542061"/>
            <a:ext cx="5509574" cy="8226446"/>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 name="Google Shape;19;p4"/>
          <p:cNvSpPr/>
          <p:nvPr/>
        </p:nvSpPr>
        <p:spPr>
          <a:xfrm rot="-5899740" flipH="1">
            <a:off x="-96631" y="-2002755"/>
            <a:ext cx="9124937" cy="978075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20;p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Poppins"/>
              <a:buAutoNum type="arabicPeriod"/>
              <a:defRPr sz="1100">
                <a:solidFill>
                  <a:srgbClr val="434343"/>
                </a:solidFill>
                <a:latin typeface="Poppins"/>
                <a:ea typeface="Poppins"/>
                <a:cs typeface="Poppins"/>
                <a:sym typeface="Poppins"/>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BLANK_1_2">
    <p:bg>
      <p:bgPr>
        <a:solidFill>
          <a:schemeClr val="dk2"/>
        </a:solidFill>
        <a:effectLst/>
      </p:bgPr>
    </p:bg>
    <p:spTree>
      <p:nvGrpSpPr>
        <p:cNvPr id="1" name="Shape 70"/>
        <p:cNvGrpSpPr/>
        <p:nvPr/>
      </p:nvGrpSpPr>
      <p:grpSpPr>
        <a:xfrm>
          <a:off x="0" y="0"/>
          <a:ext cx="0" cy="0"/>
          <a:chOff x="0" y="0"/>
          <a:chExt cx="0" cy="0"/>
        </a:xfrm>
      </p:grpSpPr>
      <p:sp>
        <p:nvSpPr>
          <p:cNvPr id="71" name="Google Shape;71;p14"/>
          <p:cNvSpPr/>
          <p:nvPr/>
        </p:nvSpPr>
        <p:spPr>
          <a:xfrm rot="10799942" flipH="1">
            <a:off x="-259949" y="-1070835"/>
            <a:ext cx="9663894" cy="930852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2" name="Google Shape;72;p14"/>
          <p:cNvSpPr txBox="1">
            <a:spLocks noGrp="1"/>
          </p:cNvSpPr>
          <p:nvPr>
            <p:ph type="title"/>
          </p:nvPr>
        </p:nvSpPr>
        <p:spPr>
          <a:xfrm>
            <a:off x="1534000" y="1225386"/>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4"/>
          <p:cNvSpPr txBox="1">
            <a:spLocks noGrp="1"/>
          </p:cNvSpPr>
          <p:nvPr>
            <p:ph type="title" idx="2" hasCustomPrompt="1"/>
          </p:nvPr>
        </p:nvSpPr>
        <p:spPr>
          <a:xfrm>
            <a:off x="719988" y="1459098"/>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4"/>
          <p:cNvSpPr txBox="1">
            <a:spLocks noGrp="1"/>
          </p:cNvSpPr>
          <p:nvPr>
            <p:ph type="subTitle" idx="1"/>
          </p:nvPr>
        </p:nvSpPr>
        <p:spPr>
          <a:xfrm>
            <a:off x="1534000" y="1735711"/>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4"/>
          <p:cNvSpPr txBox="1">
            <a:spLocks noGrp="1"/>
          </p:cNvSpPr>
          <p:nvPr>
            <p:ph type="title" idx="3"/>
          </p:nvPr>
        </p:nvSpPr>
        <p:spPr>
          <a:xfrm>
            <a:off x="5749863" y="1225386"/>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4"/>
          <p:cNvSpPr txBox="1">
            <a:spLocks noGrp="1"/>
          </p:cNvSpPr>
          <p:nvPr>
            <p:ph type="title" idx="4" hasCustomPrompt="1"/>
          </p:nvPr>
        </p:nvSpPr>
        <p:spPr>
          <a:xfrm>
            <a:off x="4940913" y="1459098"/>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4"/>
          <p:cNvSpPr txBox="1">
            <a:spLocks noGrp="1"/>
          </p:cNvSpPr>
          <p:nvPr>
            <p:ph type="subTitle" idx="5"/>
          </p:nvPr>
        </p:nvSpPr>
        <p:spPr>
          <a:xfrm>
            <a:off x="5749863" y="1735711"/>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4"/>
          <p:cNvSpPr txBox="1">
            <a:spLocks noGrp="1"/>
          </p:cNvSpPr>
          <p:nvPr>
            <p:ph type="title" idx="6"/>
          </p:nvPr>
        </p:nvSpPr>
        <p:spPr>
          <a:xfrm>
            <a:off x="5749863" y="2271611"/>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4"/>
          <p:cNvSpPr txBox="1">
            <a:spLocks noGrp="1"/>
          </p:cNvSpPr>
          <p:nvPr>
            <p:ph type="title" idx="7" hasCustomPrompt="1"/>
          </p:nvPr>
        </p:nvSpPr>
        <p:spPr>
          <a:xfrm>
            <a:off x="4940913" y="2562698"/>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4"/>
          <p:cNvSpPr txBox="1">
            <a:spLocks noGrp="1"/>
          </p:cNvSpPr>
          <p:nvPr>
            <p:ph type="subTitle" idx="8"/>
          </p:nvPr>
        </p:nvSpPr>
        <p:spPr>
          <a:xfrm>
            <a:off x="5749863" y="2781936"/>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4"/>
          <p:cNvSpPr txBox="1">
            <a:spLocks noGrp="1"/>
          </p:cNvSpPr>
          <p:nvPr>
            <p:ph type="title" idx="9"/>
          </p:nvPr>
        </p:nvSpPr>
        <p:spPr>
          <a:xfrm>
            <a:off x="1534000" y="2271611"/>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4"/>
          <p:cNvSpPr txBox="1">
            <a:spLocks noGrp="1"/>
          </p:cNvSpPr>
          <p:nvPr>
            <p:ph type="title" idx="13" hasCustomPrompt="1"/>
          </p:nvPr>
        </p:nvSpPr>
        <p:spPr>
          <a:xfrm>
            <a:off x="720237" y="2562698"/>
            <a:ext cx="720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4"/>
          <p:cNvSpPr txBox="1">
            <a:spLocks noGrp="1"/>
          </p:cNvSpPr>
          <p:nvPr>
            <p:ph type="subTitle" idx="14"/>
          </p:nvPr>
        </p:nvSpPr>
        <p:spPr>
          <a:xfrm>
            <a:off x="1534000" y="2781936"/>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14"/>
          <p:cNvSpPr txBox="1">
            <a:spLocks noGrp="1"/>
          </p:cNvSpPr>
          <p:nvPr>
            <p:ph type="title" idx="16"/>
          </p:nvPr>
        </p:nvSpPr>
        <p:spPr>
          <a:xfrm>
            <a:off x="5749863" y="3319586"/>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6" name="Google Shape;86;p14"/>
          <p:cNvSpPr txBox="1">
            <a:spLocks noGrp="1"/>
          </p:cNvSpPr>
          <p:nvPr>
            <p:ph type="title" idx="17" hasCustomPrompt="1"/>
          </p:nvPr>
        </p:nvSpPr>
        <p:spPr>
          <a:xfrm>
            <a:off x="4940913" y="3553298"/>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4"/>
          <p:cNvSpPr txBox="1">
            <a:spLocks noGrp="1"/>
          </p:cNvSpPr>
          <p:nvPr>
            <p:ph type="subTitle" idx="18"/>
          </p:nvPr>
        </p:nvSpPr>
        <p:spPr>
          <a:xfrm>
            <a:off x="5749863" y="3829911"/>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4"/>
          <p:cNvSpPr txBox="1">
            <a:spLocks noGrp="1"/>
          </p:cNvSpPr>
          <p:nvPr>
            <p:ph type="title" idx="19"/>
          </p:nvPr>
        </p:nvSpPr>
        <p:spPr>
          <a:xfrm>
            <a:off x="1534000" y="3319586"/>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4"/>
          <p:cNvSpPr txBox="1">
            <a:spLocks noGrp="1"/>
          </p:cNvSpPr>
          <p:nvPr>
            <p:ph type="title" idx="20" hasCustomPrompt="1"/>
          </p:nvPr>
        </p:nvSpPr>
        <p:spPr>
          <a:xfrm>
            <a:off x="720237" y="3553298"/>
            <a:ext cx="720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4"/>
          <p:cNvSpPr txBox="1">
            <a:spLocks noGrp="1"/>
          </p:cNvSpPr>
          <p:nvPr>
            <p:ph type="subTitle" idx="21"/>
          </p:nvPr>
        </p:nvSpPr>
        <p:spPr>
          <a:xfrm>
            <a:off x="1534000" y="3829911"/>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311"/>
        <p:cNvGrpSpPr/>
        <p:nvPr/>
      </p:nvGrpSpPr>
      <p:grpSpPr>
        <a:xfrm>
          <a:off x="0" y="0"/>
          <a:ext cx="0" cy="0"/>
          <a:chOff x="0" y="0"/>
          <a:chExt cx="0" cy="0"/>
        </a:xfrm>
      </p:grpSpPr>
      <p:sp>
        <p:nvSpPr>
          <p:cNvPr id="312" name="Google Shape;312;p44"/>
          <p:cNvSpPr/>
          <p:nvPr/>
        </p:nvSpPr>
        <p:spPr>
          <a:xfrm rot="-5096909">
            <a:off x="-3030721" y="-954161"/>
            <a:ext cx="9823495" cy="7954192"/>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txBox="1">
            <a:spLocks noGrp="1"/>
          </p:cNvSpPr>
          <p:nvPr>
            <p:ph type="ctrTitle"/>
          </p:nvPr>
        </p:nvSpPr>
        <p:spPr>
          <a:xfrm>
            <a:off x="748675" y="669825"/>
            <a:ext cx="42840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14" name="Google Shape;314;p44"/>
          <p:cNvSpPr txBox="1">
            <a:spLocks noGrp="1"/>
          </p:cNvSpPr>
          <p:nvPr>
            <p:ph type="subTitle" idx="1"/>
          </p:nvPr>
        </p:nvSpPr>
        <p:spPr>
          <a:xfrm>
            <a:off x="748675" y="1704550"/>
            <a:ext cx="4293900" cy="182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15" name="Google Shape;315;p44"/>
          <p:cNvSpPr txBox="1"/>
          <p:nvPr/>
        </p:nvSpPr>
        <p:spPr>
          <a:xfrm>
            <a:off x="748675" y="4131300"/>
            <a:ext cx="40083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chemeClr val="lt1"/>
                </a:solidFill>
                <a:latin typeface="Poppins"/>
                <a:ea typeface="Poppins"/>
                <a:cs typeface="Poppins"/>
                <a:sym typeface="Poppins"/>
              </a:rPr>
              <a:t>CREDITS: This presentation template was created by </a:t>
            </a:r>
            <a:r>
              <a:rPr lang="en" sz="1100">
                <a:solidFill>
                  <a:schemeClr val="lt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100">
                <a:solidFill>
                  <a:schemeClr val="lt1"/>
                </a:solidFill>
                <a:latin typeface="Poppins"/>
                <a:ea typeface="Poppins"/>
                <a:cs typeface="Poppins"/>
                <a:sym typeface="Poppins"/>
              </a:rPr>
              <a:t>, including icons by </a:t>
            </a:r>
            <a:r>
              <a:rPr lang="en" sz="1100">
                <a:solidFill>
                  <a:schemeClr val="lt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100">
                <a:solidFill>
                  <a:schemeClr val="lt1"/>
                </a:solidFill>
                <a:latin typeface="Poppins"/>
                <a:ea typeface="Poppins"/>
                <a:cs typeface="Poppins"/>
                <a:sym typeface="Poppins"/>
              </a:rPr>
              <a:t>, infographics &amp; images by </a:t>
            </a:r>
            <a:r>
              <a:rPr lang="en" sz="1100">
                <a:solidFill>
                  <a:schemeClr val="lt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000">
                <a:solidFill>
                  <a:schemeClr val="lt1"/>
                </a:solidFill>
                <a:latin typeface="Anaheim"/>
                <a:ea typeface="Anaheim"/>
                <a:cs typeface="Anaheim"/>
                <a:sym typeface="Anaheim"/>
              </a:rPr>
              <a:t>,</a:t>
            </a:r>
            <a:r>
              <a:rPr lang="en" sz="1000">
                <a:solidFill>
                  <a:srgbClr val="434343"/>
                </a:solidFill>
                <a:latin typeface="Anaheim"/>
                <a:ea typeface="Anaheim"/>
                <a:cs typeface="Anaheim"/>
                <a:sym typeface="Anaheim"/>
              </a:rPr>
              <a:t> </a:t>
            </a:r>
            <a:r>
              <a:rPr lang="en" sz="1100">
                <a:solidFill>
                  <a:schemeClr val="lt1"/>
                </a:solidFill>
                <a:latin typeface="Poppins"/>
                <a:ea typeface="Poppins"/>
                <a:cs typeface="Poppins"/>
                <a:sym typeface="Poppins"/>
              </a:rPr>
              <a:t>and illustrations by </a:t>
            </a:r>
            <a:r>
              <a:rPr lang="en" sz="1100">
                <a:solidFill>
                  <a:schemeClr val="lt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Storyset</a:t>
            </a:r>
            <a:endParaRPr sz="1100">
              <a:solidFill>
                <a:schemeClr val="lt1"/>
              </a:solidFill>
              <a:latin typeface="Poppins"/>
              <a:ea typeface="Poppins"/>
              <a:cs typeface="Poppins"/>
              <a:sym typeface="Poppi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
    <p:bg>
      <p:bgPr>
        <a:solidFill>
          <a:schemeClr val="accent3"/>
        </a:solidFill>
        <a:effectLst/>
      </p:bgPr>
    </p:bg>
    <p:spTree>
      <p:nvGrpSpPr>
        <p:cNvPr id="1" name="Shape 316"/>
        <p:cNvGrpSpPr/>
        <p:nvPr/>
      </p:nvGrpSpPr>
      <p:grpSpPr>
        <a:xfrm>
          <a:off x="0" y="0"/>
          <a:ext cx="0" cy="0"/>
          <a:chOff x="0" y="0"/>
          <a:chExt cx="0" cy="0"/>
        </a:xfrm>
      </p:grpSpPr>
      <p:sp>
        <p:nvSpPr>
          <p:cNvPr id="317" name="Google Shape;317;p45"/>
          <p:cNvSpPr/>
          <p:nvPr/>
        </p:nvSpPr>
        <p:spPr>
          <a:xfrm rot="5400000" flipH="1">
            <a:off x="751888" y="-1428763"/>
            <a:ext cx="6573420" cy="746760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p:nvPr/>
        </p:nvSpPr>
        <p:spPr>
          <a:xfrm rot="5400000" flipH="1">
            <a:off x="1947638" y="-2138020"/>
            <a:ext cx="6573420" cy="903852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dk2"/>
        </a:solidFill>
        <a:effectLst/>
      </p:bgPr>
    </p:bg>
    <p:spTree>
      <p:nvGrpSpPr>
        <p:cNvPr id="1" name="Shape 319"/>
        <p:cNvGrpSpPr/>
        <p:nvPr/>
      </p:nvGrpSpPr>
      <p:grpSpPr>
        <a:xfrm>
          <a:off x="0" y="0"/>
          <a:ext cx="0" cy="0"/>
          <a:chOff x="0" y="0"/>
          <a:chExt cx="0" cy="0"/>
        </a:xfrm>
      </p:grpSpPr>
      <p:sp>
        <p:nvSpPr>
          <p:cNvPr id="320" name="Google Shape;320;p46"/>
          <p:cNvSpPr/>
          <p:nvPr/>
        </p:nvSpPr>
        <p:spPr>
          <a:xfrm rot="9054688" flipH="1">
            <a:off x="-787722" y="-114650"/>
            <a:ext cx="11007140" cy="6335133"/>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rot="9054688" flipH="1">
            <a:off x="-338445" y="149913"/>
            <a:ext cx="11007140" cy="824864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0" r:id="rId4"/>
    <p:sldLayoutId id="2147483690" r:id="rId5"/>
    <p:sldLayoutId id="2147483691" r:id="rId6"/>
    <p:sldLayoutId id="214748369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slide" Target="slide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5"/>
        <p:cNvGrpSpPr/>
        <p:nvPr/>
      </p:nvGrpSpPr>
      <p:grpSpPr>
        <a:xfrm>
          <a:off x="0" y="0"/>
          <a:ext cx="0" cy="0"/>
          <a:chOff x="0" y="0"/>
          <a:chExt cx="0" cy="0"/>
        </a:xfrm>
      </p:grpSpPr>
      <p:sp>
        <p:nvSpPr>
          <p:cNvPr id="336" name="Google Shape;336;p52">
            <a:hlinkClick r:id="" action="ppaction://hlinkshowjump?jump=nextslide"/>
          </p:cNvPr>
          <p:cNvSpPr/>
          <p:nvPr/>
        </p:nvSpPr>
        <p:spPr>
          <a:xfrm>
            <a:off x="744450" y="3198525"/>
            <a:ext cx="3886500" cy="426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2"/>
          <p:cNvSpPr txBox="1">
            <a:spLocks noGrp="1"/>
          </p:cNvSpPr>
          <p:nvPr>
            <p:ph type="ctrTitle"/>
          </p:nvPr>
        </p:nvSpPr>
        <p:spPr>
          <a:xfrm>
            <a:off x="523553" y="1672473"/>
            <a:ext cx="4658400" cy="125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Detection de Faux Billet avec Python</a:t>
            </a:r>
            <a:endParaRPr i="1" dirty="0"/>
          </a:p>
        </p:txBody>
      </p:sp>
      <p:sp>
        <p:nvSpPr>
          <p:cNvPr id="339" name="Google Shape;339;p52"/>
          <p:cNvSpPr txBox="1">
            <a:spLocks noGrp="1"/>
          </p:cNvSpPr>
          <p:nvPr>
            <p:ph type="ctrTitle"/>
          </p:nvPr>
        </p:nvSpPr>
        <p:spPr>
          <a:xfrm>
            <a:off x="835100" y="3251175"/>
            <a:ext cx="3531600" cy="3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2"/>
                </a:solidFill>
                <a:latin typeface="Montserrat Medium"/>
                <a:ea typeface="Montserrat Medium"/>
                <a:cs typeface="Montserrat Medium"/>
                <a:sym typeface="Montserrat Medium"/>
              </a:rPr>
              <a:t>Juillet 2023</a:t>
            </a:r>
            <a:endParaRPr sz="1600" dirty="0">
              <a:solidFill>
                <a:schemeClr val="dk2"/>
              </a:solidFill>
              <a:latin typeface="Montserrat Medium"/>
              <a:ea typeface="Montserrat Medium"/>
              <a:cs typeface="Montserrat Medium"/>
              <a:sym typeface="Montserrat Medium"/>
            </a:endParaRPr>
          </a:p>
        </p:txBody>
      </p:sp>
      <p:grpSp>
        <p:nvGrpSpPr>
          <p:cNvPr id="587" name="Google Shape;587;p52"/>
          <p:cNvGrpSpPr/>
          <p:nvPr/>
        </p:nvGrpSpPr>
        <p:grpSpPr>
          <a:xfrm>
            <a:off x="4181374" y="3198608"/>
            <a:ext cx="449696" cy="426611"/>
            <a:chOff x="4192650" y="3203925"/>
            <a:chExt cx="438300" cy="415800"/>
          </a:xfrm>
        </p:grpSpPr>
        <p:sp>
          <p:nvSpPr>
            <p:cNvPr id="588" name="Google Shape;588;p52">
              <a:hlinkClick r:id="" action="ppaction://hlinkshowjump?jump=nextslide"/>
            </p:cNvPr>
            <p:cNvSpPr/>
            <p:nvPr/>
          </p:nvSpPr>
          <p:spPr>
            <a:xfrm>
              <a:off x="4192650" y="3203925"/>
              <a:ext cx="438300" cy="415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52"/>
            <p:cNvGrpSpPr/>
            <p:nvPr/>
          </p:nvGrpSpPr>
          <p:grpSpPr>
            <a:xfrm>
              <a:off x="4309575" y="3316763"/>
              <a:ext cx="204457" cy="190123"/>
              <a:chOff x="4426425" y="4796938"/>
              <a:chExt cx="204457" cy="190123"/>
            </a:xfrm>
          </p:grpSpPr>
          <p:sp>
            <p:nvSpPr>
              <p:cNvPr id="590" name="Google Shape;590;p52"/>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2"/>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681;p37">
            <a:extLst>
              <a:ext uri="{FF2B5EF4-FFF2-40B4-BE49-F238E27FC236}">
                <a16:creationId xmlns:a16="http://schemas.microsoft.com/office/drawing/2014/main" id="{C49B0910-9B5B-5378-E248-EF02A459958C}"/>
              </a:ext>
            </a:extLst>
          </p:cNvPr>
          <p:cNvSpPr/>
          <p:nvPr/>
        </p:nvSpPr>
        <p:spPr>
          <a:xfrm>
            <a:off x="8222692" y="2371463"/>
            <a:ext cx="833702" cy="503153"/>
          </a:xfrm>
          <a:custGeom>
            <a:avLst/>
            <a:gdLst/>
            <a:ahLst/>
            <a:cxnLst/>
            <a:rect l="l" t="t" r="r" b="b"/>
            <a:pathLst>
              <a:path w="40696" h="23518" extrusionOk="0">
                <a:moveTo>
                  <a:pt x="20315" y="1"/>
                </a:moveTo>
                <a:lnTo>
                  <a:pt x="0" y="11776"/>
                </a:lnTo>
                <a:lnTo>
                  <a:pt x="20315" y="23518"/>
                </a:lnTo>
                <a:lnTo>
                  <a:pt x="40696" y="11776"/>
                </a:lnTo>
                <a:lnTo>
                  <a:pt x="203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82;p37">
            <a:extLst>
              <a:ext uri="{FF2B5EF4-FFF2-40B4-BE49-F238E27FC236}">
                <a16:creationId xmlns:a16="http://schemas.microsoft.com/office/drawing/2014/main" id="{AB63DA3A-7135-5E8A-0DB8-73297E1B4398}"/>
              </a:ext>
            </a:extLst>
          </p:cNvPr>
          <p:cNvSpPr/>
          <p:nvPr/>
        </p:nvSpPr>
        <p:spPr>
          <a:xfrm>
            <a:off x="5795807" y="2213717"/>
            <a:ext cx="2926152" cy="1756331"/>
          </a:xfrm>
          <a:custGeom>
            <a:avLst/>
            <a:gdLst/>
            <a:ahLst/>
            <a:cxnLst/>
            <a:rect l="l" t="t" r="r" b="b"/>
            <a:pathLst>
              <a:path w="142836" h="82093" extrusionOk="0">
                <a:moveTo>
                  <a:pt x="87346" y="1"/>
                </a:moveTo>
                <a:cubicBezTo>
                  <a:pt x="86562" y="1"/>
                  <a:pt x="85778" y="184"/>
                  <a:pt x="85061" y="551"/>
                </a:cubicBezTo>
                <a:lnTo>
                  <a:pt x="1268" y="48919"/>
                </a:lnTo>
                <a:cubicBezTo>
                  <a:pt x="0" y="49653"/>
                  <a:pt x="0" y="50821"/>
                  <a:pt x="1268" y="51554"/>
                </a:cubicBezTo>
                <a:lnTo>
                  <a:pt x="53205" y="81543"/>
                </a:lnTo>
                <a:cubicBezTo>
                  <a:pt x="53922" y="81909"/>
                  <a:pt x="54706" y="82093"/>
                  <a:pt x="55490" y="82093"/>
                </a:cubicBezTo>
                <a:cubicBezTo>
                  <a:pt x="56274" y="82093"/>
                  <a:pt x="57058" y="81909"/>
                  <a:pt x="57775" y="81543"/>
                </a:cubicBezTo>
                <a:lnTo>
                  <a:pt x="141601" y="33175"/>
                </a:lnTo>
                <a:cubicBezTo>
                  <a:pt x="142835" y="32441"/>
                  <a:pt x="142835" y="31273"/>
                  <a:pt x="141601" y="30539"/>
                </a:cubicBezTo>
                <a:lnTo>
                  <a:pt x="89631" y="551"/>
                </a:lnTo>
                <a:cubicBezTo>
                  <a:pt x="88914" y="184"/>
                  <a:pt x="88130" y="1"/>
                  <a:pt x="8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84;p37">
            <a:extLst>
              <a:ext uri="{FF2B5EF4-FFF2-40B4-BE49-F238E27FC236}">
                <a16:creationId xmlns:a16="http://schemas.microsoft.com/office/drawing/2014/main" id="{EAFDEB5E-FBB9-FB6B-1DEA-886B522FD66C}"/>
              </a:ext>
            </a:extLst>
          </p:cNvPr>
          <p:cNvSpPr/>
          <p:nvPr/>
        </p:nvSpPr>
        <p:spPr>
          <a:xfrm>
            <a:off x="5815712" y="3486585"/>
            <a:ext cx="612308" cy="368990"/>
          </a:xfrm>
          <a:custGeom>
            <a:avLst/>
            <a:gdLst/>
            <a:ahLst/>
            <a:cxnLst/>
            <a:rect l="l" t="t" r="r" b="b"/>
            <a:pathLst>
              <a:path w="29889" h="17247" extrusionOk="0">
                <a:moveTo>
                  <a:pt x="14945" y="1"/>
                </a:moveTo>
                <a:cubicBezTo>
                  <a:pt x="6705" y="1"/>
                  <a:pt x="1" y="3837"/>
                  <a:pt x="1" y="8607"/>
                </a:cubicBezTo>
                <a:cubicBezTo>
                  <a:pt x="1" y="13377"/>
                  <a:pt x="6705" y="17247"/>
                  <a:pt x="14945" y="17247"/>
                </a:cubicBezTo>
                <a:cubicBezTo>
                  <a:pt x="23217" y="17247"/>
                  <a:pt x="29889" y="13377"/>
                  <a:pt x="29889" y="8607"/>
                </a:cubicBezTo>
                <a:cubicBezTo>
                  <a:pt x="29889" y="3837"/>
                  <a:pt x="23217" y="1"/>
                  <a:pt x="1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85;p37">
            <a:extLst>
              <a:ext uri="{FF2B5EF4-FFF2-40B4-BE49-F238E27FC236}">
                <a16:creationId xmlns:a16="http://schemas.microsoft.com/office/drawing/2014/main" id="{1980BD49-75BF-FE43-DC8D-C9CA13DFEFF7}"/>
              </a:ext>
            </a:extLst>
          </p:cNvPr>
          <p:cNvSpPr/>
          <p:nvPr/>
        </p:nvSpPr>
        <p:spPr>
          <a:xfrm>
            <a:off x="7243844" y="3229594"/>
            <a:ext cx="1283351" cy="757212"/>
          </a:xfrm>
          <a:custGeom>
            <a:avLst/>
            <a:gdLst/>
            <a:ahLst/>
            <a:cxnLst/>
            <a:rect l="l" t="t" r="r" b="b"/>
            <a:pathLst>
              <a:path w="62645" h="35393" extrusionOk="0">
                <a:moveTo>
                  <a:pt x="41363" y="0"/>
                </a:moveTo>
                <a:cubicBezTo>
                  <a:pt x="35726" y="0"/>
                  <a:pt x="30422" y="1268"/>
                  <a:pt x="26452" y="3570"/>
                </a:cubicBezTo>
                <a:cubicBezTo>
                  <a:pt x="22750" y="5705"/>
                  <a:pt x="20515" y="8540"/>
                  <a:pt x="20148" y="11609"/>
                </a:cubicBezTo>
                <a:cubicBezTo>
                  <a:pt x="19848" y="14010"/>
                  <a:pt x="20682" y="16346"/>
                  <a:pt x="22550" y="18447"/>
                </a:cubicBezTo>
                <a:lnTo>
                  <a:pt x="1501" y="30622"/>
                </a:lnTo>
                <a:cubicBezTo>
                  <a:pt x="0" y="31223"/>
                  <a:pt x="0" y="33358"/>
                  <a:pt x="1501" y="33958"/>
                </a:cubicBezTo>
                <a:lnTo>
                  <a:pt x="3102" y="34859"/>
                </a:lnTo>
                <a:cubicBezTo>
                  <a:pt x="3770" y="35226"/>
                  <a:pt x="4503" y="35392"/>
                  <a:pt x="5237" y="35392"/>
                </a:cubicBezTo>
                <a:cubicBezTo>
                  <a:pt x="6071" y="35392"/>
                  <a:pt x="6905" y="35159"/>
                  <a:pt x="7606" y="34725"/>
                </a:cubicBezTo>
                <a:lnTo>
                  <a:pt x="26886" y="21716"/>
                </a:lnTo>
                <a:cubicBezTo>
                  <a:pt x="30822" y="23884"/>
                  <a:pt x="35926" y="25052"/>
                  <a:pt x="41363" y="25052"/>
                </a:cubicBezTo>
                <a:cubicBezTo>
                  <a:pt x="46967" y="25052"/>
                  <a:pt x="52271" y="23784"/>
                  <a:pt x="56274" y="21483"/>
                </a:cubicBezTo>
                <a:cubicBezTo>
                  <a:pt x="60377" y="19114"/>
                  <a:pt x="62645" y="15945"/>
                  <a:pt x="62645" y="12543"/>
                </a:cubicBezTo>
                <a:cubicBezTo>
                  <a:pt x="62645" y="9107"/>
                  <a:pt x="60377" y="5938"/>
                  <a:pt x="56274" y="3570"/>
                </a:cubicBezTo>
                <a:cubicBezTo>
                  <a:pt x="52271" y="1235"/>
                  <a:pt x="46967" y="0"/>
                  <a:pt x="413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6;p37">
            <a:extLst>
              <a:ext uri="{FF2B5EF4-FFF2-40B4-BE49-F238E27FC236}">
                <a16:creationId xmlns:a16="http://schemas.microsoft.com/office/drawing/2014/main" id="{A59A6259-AEB5-E5DD-3AAB-4E8FC24D37DB}"/>
              </a:ext>
            </a:extLst>
          </p:cNvPr>
          <p:cNvSpPr/>
          <p:nvPr/>
        </p:nvSpPr>
        <p:spPr>
          <a:xfrm>
            <a:off x="8375756" y="2948331"/>
            <a:ext cx="585656" cy="370401"/>
          </a:xfrm>
          <a:custGeom>
            <a:avLst/>
            <a:gdLst/>
            <a:ahLst/>
            <a:cxnLst/>
            <a:rect l="l" t="t" r="r" b="b"/>
            <a:pathLst>
              <a:path w="28588" h="17313" extrusionOk="0">
                <a:moveTo>
                  <a:pt x="14209" y="5934"/>
                </a:moveTo>
                <a:cubicBezTo>
                  <a:pt x="14287" y="5934"/>
                  <a:pt x="14366" y="5935"/>
                  <a:pt x="14445" y="5938"/>
                </a:cubicBezTo>
                <a:cubicBezTo>
                  <a:pt x="16179" y="5938"/>
                  <a:pt x="17747" y="6405"/>
                  <a:pt x="18681" y="7172"/>
                </a:cubicBezTo>
                <a:cubicBezTo>
                  <a:pt x="19181" y="7539"/>
                  <a:pt x="19482" y="8139"/>
                  <a:pt x="19448" y="8740"/>
                </a:cubicBezTo>
                <a:cubicBezTo>
                  <a:pt x="19348" y="9540"/>
                  <a:pt x="18547" y="10274"/>
                  <a:pt x="17347" y="10774"/>
                </a:cubicBezTo>
                <a:cubicBezTo>
                  <a:pt x="16346" y="11175"/>
                  <a:pt x="15245" y="11375"/>
                  <a:pt x="14178" y="11375"/>
                </a:cubicBezTo>
                <a:cubicBezTo>
                  <a:pt x="12443" y="11375"/>
                  <a:pt x="10875" y="10908"/>
                  <a:pt x="9941" y="10141"/>
                </a:cubicBezTo>
                <a:cubicBezTo>
                  <a:pt x="9408" y="9774"/>
                  <a:pt x="9141" y="9173"/>
                  <a:pt x="9174" y="8539"/>
                </a:cubicBezTo>
                <a:cubicBezTo>
                  <a:pt x="9274" y="7772"/>
                  <a:pt x="10075" y="7038"/>
                  <a:pt x="11276" y="6538"/>
                </a:cubicBezTo>
                <a:cubicBezTo>
                  <a:pt x="12205" y="6135"/>
                  <a:pt x="13192" y="5934"/>
                  <a:pt x="14209" y="5934"/>
                </a:cubicBezTo>
                <a:close/>
                <a:moveTo>
                  <a:pt x="15212" y="0"/>
                </a:moveTo>
                <a:cubicBezTo>
                  <a:pt x="14645" y="0"/>
                  <a:pt x="14111" y="334"/>
                  <a:pt x="13844" y="834"/>
                </a:cubicBezTo>
                <a:lnTo>
                  <a:pt x="13210" y="2035"/>
                </a:lnTo>
                <a:cubicBezTo>
                  <a:pt x="13177" y="2102"/>
                  <a:pt x="13077" y="2168"/>
                  <a:pt x="12977" y="2202"/>
                </a:cubicBezTo>
                <a:cubicBezTo>
                  <a:pt x="12410" y="2235"/>
                  <a:pt x="11843" y="2302"/>
                  <a:pt x="11309" y="2435"/>
                </a:cubicBezTo>
                <a:lnTo>
                  <a:pt x="11242" y="2435"/>
                </a:lnTo>
                <a:cubicBezTo>
                  <a:pt x="11109" y="2402"/>
                  <a:pt x="10975" y="2402"/>
                  <a:pt x="10842" y="2335"/>
                </a:cubicBezTo>
                <a:lnTo>
                  <a:pt x="9207" y="1234"/>
                </a:lnTo>
                <a:cubicBezTo>
                  <a:pt x="8907" y="1067"/>
                  <a:pt x="8574" y="967"/>
                  <a:pt x="8240" y="967"/>
                </a:cubicBezTo>
                <a:cubicBezTo>
                  <a:pt x="8007" y="967"/>
                  <a:pt x="7806" y="1001"/>
                  <a:pt x="7606" y="1101"/>
                </a:cubicBezTo>
                <a:lnTo>
                  <a:pt x="5138" y="2102"/>
                </a:lnTo>
                <a:cubicBezTo>
                  <a:pt x="4804" y="2235"/>
                  <a:pt x="4537" y="2535"/>
                  <a:pt x="4471" y="2869"/>
                </a:cubicBezTo>
                <a:cubicBezTo>
                  <a:pt x="4404" y="3236"/>
                  <a:pt x="4504" y="3569"/>
                  <a:pt x="4771" y="3836"/>
                </a:cubicBezTo>
                <a:lnTo>
                  <a:pt x="5705" y="4870"/>
                </a:lnTo>
                <a:cubicBezTo>
                  <a:pt x="5505" y="5037"/>
                  <a:pt x="5305" y="5204"/>
                  <a:pt x="5105" y="5404"/>
                </a:cubicBezTo>
                <a:cubicBezTo>
                  <a:pt x="5004" y="5504"/>
                  <a:pt x="4871" y="5571"/>
                  <a:pt x="4704" y="5604"/>
                </a:cubicBezTo>
                <a:lnTo>
                  <a:pt x="1902" y="5504"/>
                </a:lnTo>
                <a:cubicBezTo>
                  <a:pt x="1268" y="5537"/>
                  <a:pt x="735" y="5938"/>
                  <a:pt x="535" y="6505"/>
                </a:cubicBezTo>
                <a:lnTo>
                  <a:pt x="101" y="7872"/>
                </a:lnTo>
                <a:cubicBezTo>
                  <a:pt x="1" y="8206"/>
                  <a:pt x="34" y="8573"/>
                  <a:pt x="201" y="8873"/>
                </a:cubicBezTo>
                <a:cubicBezTo>
                  <a:pt x="401" y="9140"/>
                  <a:pt x="701" y="9340"/>
                  <a:pt x="1035" y="9407"/>
                </a:cubicBezTo>
                <a:lnTo>
                  <a:pt x="3670" y="9807"/>
                </a:lnTo>
                <a:cubicBezTo>
                  <a:pt x="3704" y="9840"/>
                  <a:pt x="3737" y="9907"/>
                  <a:pt x="3770" y="9940"/>
                </a:cubicBezTo>
                <a:cubicBezTo>
                  <a:pt x="3804" y="10141"/>
                  <a:pt x="3870" y="10307"/>
                  <a:pt x="3937" y="10474"/>
                </a:cubicBezTo>
                <a:lnTo>
                  <a:pt x="2102" y="11442"/>
                </a:lnTo>
                <a:cubicBezTo>
                  <a:pt x="1402" y="11742"/>
                  <a:pt x="1268" y="12709"/>
                  <a:pt x="1902" y="13176"/>
                </a:cubicBezTo>
                <a:lnTo>
                  <a:pt x="3437" y="14477"/>
                </a:lnTo>
                <a:cubicBezTo>
                  <a:pt x="3770" y="14744"/>
                  <a:pt x="4137" y="14877"/>
                  <a:pt x="4571" y="14877"/>
                </a:cubicBezTo>
                <a:cubicBezTo>
                  <a:pt x="4738" y="14877"/>
                  <a:pt x="4871" y="14844"/>
                  <a:pt x="5038" y="14811"/>
                </a:cubicBezTo>
                <a:lnTo>
                  <a:pt x="7440" y="14010"/>
                </a:lnTo>
                <a:cubicBezTo>
                  <a:pt x="7506" y="13977"/>
                  <a:pt x="7573" y="13977"/>
                  <a:pt x="7640" y="13977"/>
                </a:cubicBezTo>
                <a:cubicBezTo>
                  <a:pt x="7740" y="13977"/>
                  <a:pt x="7840" y="14010"/>
                  <a:pt x="7973" y="14043"/>
                </a:cubicBezTo>
                <a:cubicBezTo>
                  <a:pt x="8374" y="14210"/>
                  <a:pt x="8807" y="14377"/>
                  <a:pt x="9241" y="14510"/>
                </a:cubicBezTo>
                <a:lnTo>
                  <a:pt x="9107" y="15645"/>
                </a:lnTo>
                <a:cubicBezTo>
                  <a:pt x="9007" y="16345"/>
                  <a:pt x="9508" y="16979"/>
                  <a:pt x="10208" y="17046"/>
                </a:cubicBezTo>
                <a:lnTo>
                  <a:pt x="13277" y="17312"/>
                </a:lnTo>
                <a:lnTo>
                  <a:pt x="13377" y="17312"/>
                </a:lnTo>
                <a:cubicBezTo>
                  <a:pt x="13944" y="17312"/>
                  <a:pt x="14478" y="17012"/>
                  <a:pt x="14778" y="16512"/>
                </a:cubicBezTo>
                <a:lnTo>
                  <a:pt x="15345" y="15278"/>
                </a:lnTo>
                <a:cubicBezTo>
                  <a:pt x="15412" y="15211"/>
                  <a:pt x="15512" y="15144"/>
                  <a:pt x="15579" y="15144"/>
                </a:cubicBezTo>
                <a:cubicBezTo>
                  <a:pt x="16179" y="15077"/>
                  <a:pt x="16713" y="15011"/>
                  <a:pt x="17247" y="14911"/>
                </a:cubicBezTo>
                <a:lnTo>
                  <a:pt x="17347" y="14911"/>
                </a:lnTo>
                <a:cubicBezTo>
                  <a:pt x="17480" y="14911"/>
                  <a:pt x="17613" y="14944"/>
                  <a:pt x="17747" y="15011"/>
                </a:cubicBezTo>
                <a:lnTo>
                  <a:pt x="19348" y="16078"/>
                </a:lnTo>
                <a:cubicBezTo>
                  <a:pt x="19648" y="16278"/>
                  <a:pt x="19982" y="16378"/>
                  <a:pt x="20349" y="16378"/>
                </a:cubicBezTo>
                <a:cubicBezTo>
                  <a:pt x="20549" y="16378"/>
                  <a:pt x="20782" y="16312"/>
                  <a:pt x="20983" y="16245"/>
                </a:cubicBezTo>
                <a:lnTo>
                  <a:pt x="23418" y="15211"/>
                </a:lnTo>
                <a:cubicBezTo>
                  <a:pt x="23751" y="15077"/>
                  <a:pt x="24018" y="14777"/>
                  <a:pt x="24085" y="14444"/>
                </a:cubicBezTo>
                <a:cubicBezTo>
                  <a:pt x="24152" y="14077"/>
                  <a:pt x="24051" y="13743"/>
                  <a:pt x="23818" y="13476"/>
                </a:cubicBezTo>
                <a:lnTo>
                  <a:pt x="22884" y="12442"/>
                </a:lnTo>
                <a:cubicBezTo>
                  <a:pt x="23084" y="12275"/>
                  <a:pt x="23284" y="12109"/>
                  <a:pt x="23451" y="11909"/>
                </a:cubicBezTo>
                <a:cubicBezTo>
                  <a:pt x="23551" y="11808"/>
                  <a:pt x="23685" y="11742"/>
                  <a:pt x="23851" y="11708"/>
                </a:cubicBezTo>
                <a:lnTo>
                  <a:pt x="26687" y="11808"/>
                </a:lnTo>
                <a:cubicBezTo>
                  <a:pt x="27287" y="11808"/>
                  <a:pt x="27854" y="11375"/>
                  <a:pt x="28054" y="10808"/>
                </a:cubicBezTo>
                <a:lnTo>
                  <a:pt x="28488" y="9440"/>
                </a:lnTo>
                <a:cubicBezTo>
                  <a:pt x="28588" y="9107"/>
                  <a:pt x="28555" y="8740"/>
                  <a:pt x="28355" y="8439"/>
                </a:cubicBezTo>
                <a:cubicBezTo>
                  <a:pt x="28188" y="8173"/>
                  <a:pt x="27888" y="7972"/>
                  <a:pt x="27554" y="7906"/>
                </a:cubicBezTo>
                <a:lnTo>
                  <a:pt x="24919" y="7505"/>
                </a:lnTo>
                <a:cubicBezTo>
                  <a:pt x="24885" y="7472"/>
                  <a:pt x="24852" y="7405"/>
                  <a:pt x="24819" y="7372"/>
                </a:cubicBezTo>
                <a:cubicBezTo>
                  <a:pt x="24752" y="7172"/>
                  <a:pt x="24719" y="7005"/>
                  <a:pt x="24652" y="6838"/>
                </a:cubicBezTo>
                <a:lnTo>
                  <a:pt x="26487" y="5871"/>
                </a:lnTo>
                <a:cubicBezTo>
                  <a:pt x="26820" y="5737"/>
                  <a:pt x="27020" y="5404"/>
                  <a:pt x="27087" y="5037"/>
                </a:cubicBezTo>
                <a:cubicBezTo>
                  <a:pt x="27120" y="4703"/>
                  <a:pt x="26954" y="4336"/>
                  <a:pt x="26687" y="4136"/>
                </a:cubicBezTo>
                <a:lnTo>
                  <a:pt x="25152" y="2835"/>
                </a:lnTo>
                <a:cubicBezTo>
                  <a:pt x="24819" y="2569"/>
                  <a:pt x="24418" y="2435"/>
                  <a:pt x="24018" y="2435"/>
                </a:cubicBezTo>
                <a:cubicBezTo>
                  <a:pt x="23851" y="2435"/>
                  <a:pt x="23685" y="2468"/>
                  <a:pt x="23551" y="2502"/>
                </a:cubicBezTo>
                <a:lnTo>
                  <a:pt x="21149" y="3302"/>
                </a:lnTo>
                <a:cubicBezTo>
                  <a:pt x="21083" y="3302"/>
                  <a:pt x="21016" y="3336"/>
                  <a:pt x="20949" y="3336"/>
                </a:cubicBezTo>
                <a:cubicBezTo>
                  <a:pt x="20849" y="3336"/>
                  <a:pt x="20749" y="3302"/>
                  <a:pt x="20616" y="3269"/>
                </a:cubicBezTo>
                <a:cubicBezTo>
                  <a:pt x="20215" y="3069"/>
                  <a:pt x="19782" y="2935"/>
                  <a:pt x="19315" y="2802"/>
                </a:cubicBezTo>
                <a:lnTo>
                  <a:pt x="19482" y="1668"/>
                </a:lnTo>
                <a:cubicBezTo>
                  <a:pt x="19515" y="1334"/>
                  <a:pt x="19415" y="1001"/>
                  <a:pt x="19215" y="734"/>
                </a:cubicBezTo>
                <a:cubicBezTo>
                  <a:pt x="19014" y="467"/>
                  <a:pt x="18714" y="300"/>
                  <a:pt x="18381" y="267"/>
                </a:cubicBezTo>
                <a:lnTo>
                  <a:pt x="153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7;p37">
            <a:extLst>
              <a:ext uri="{FF2B5EF4-FFF2-40B4-BE49-F238E27FC236}">
                <a16:creationId xmlns:a16="http://schemas.microsoft.com/office/drawing/2014/main" id="{1FA05520-D315-6B54-5957-2F43119DBBCF}"/>
              </a:ext>
            </a:extLst>
          </p:cNvPr>
          <p:cNvSpPr/>
          <p:nvPr/>
        </p:nvSpPr>
        <p:spPr>
          <a:xfrm>
            <a:off x="8389448" y="2950197"/>
            <a:ext cx="555603" cy="344001"/>
          </a:xfrm>
          <a:custGeom>
            <a:avLst/>
            <a:gdLst/>
            <a:ahLst/>
            <a:cxnLst/>
            <a:rect l="l" t="t" r="r" b="b"/>
            <a:pathLst>
              <a:path w="27121" h="16079" extrusionOk="0">
                <a:moveTo>
                  <a:pt x="4437" y="0"/>
                </a:moveTo>
                <a:lnTo>
                  <a:pt x="4404" y="2502"/>
                </a:lnTo>
                <a:cubicBezTo>
                  <a:pt x="4404" y="2602"/>
                  <a:pt x="4471" y="2702"/>
                  <a:pt x="4537" y="2769"/>
                </a:cubicBezTo>
                <a:lnTo>
                  <a:pt x="4671" y="2936"/>
                </a:lnTo>
                <a:cubicBezTo>
                  <a:pt x="4771" y="2869"/>
                  <a:pt x="4838" y="2835"/>
                  <a:pt x="4904" y="2769"/>
                </a:cubicBezTo>
                <a:cubicBezTo>
                  <a:pt x="5104" y="2535"/>
                  <a:pt x="5338" y="2335"/>
                  <a:pt x="5571" y="2135"/>
                </a:cubicBezTo>
                <a:cubicBezTo>
                  <a:pt x="5838" y="1968"/>
                  <a:pt x="5872" y="1635"/>
                  <a:pt x="5671" y="1401"/>
                </a:cubicBezTo>
                <a:lnTo>
                  <a:pt x="4571" y="234"/>
                </a:lnTo>
                <a:cubicBezTo>
                  <a:pt x="4504" y="167"/>
                  <a:pt x="4471" y="100"/>
                  <a:pt x="4437" y="0"/>
                </a:cubicBezTo>
                <a:close/>
                <a:moveTo>
                  <a:pt x="25686" y="1835"/>
                </a:moveTo>
                <a:lnTo>
                  <a:pt x="25686" y="1835"/>
                </a:lnTo>
                <a:cubicBezTo>
                  <a:pt x="25652" y="1968"/>
                  <a:pt x="25586" y="2068"/>
                  <a:pt x="25452" y="2135"/>
                </a:cubicBezTo>
                <a:lnTo>
                  <a:pt x="23451" y="3169"/>
                </a:lnTo>
                <a:cubicBezTo>
                  <a:pt x="23217" y="3302"/>
                  <a:pt x="23084" y="3636"/>
                  <a:pt x="23217" y="3903"/>
                </a:cubicBezTo>
                <a:cubicBezTo>
                  <a:pt x="23317" y="4070"/>
                  <a:pt x="23384" y="4236"/>
                  <a:pt x="23418" y="4437"/>
                </a:cubicBezTo>
                <a:cubicBezTo>
                  <a:pt x="23518" y="4737"/>
                  <a:pt x="23751" y="4970"/>
                  <a:pt x="24085" y="5037"/>
                </a:cubicBezTo>
                <a:lnTo>
                  <a:pt x="24552" y="5137"/>
                </a:lnTo>
                <a:lnTo>
                  <a:pt x="25386" y="4703"/>
                </a:lnTo>
                <a:cubicBezTo>
                  <a:pt x="25519" y="4637"/>
                  <a:pt x="25619" y="4503"/>
                  <a:pt x="25619" y="4370"/>
                </a:cubicBezTo>
                <a:lnTo>
                  <a:pt x="25686" y="1835"/>
                </a:lnTo>
                <a:close/>
                <a:moveTo>
                  <a:pt x="27120" y="5938"/>
                </a:moveTo>
                <a:lnTo>
                  <a:pt x="27118" y="6111"/>
                </a:lnTo>
                <a:lnTo>
                  <a:pt x="27120" y="6104"/>
                </a:lnTo>
                <a:cubicBezTo>
                  <a:pt x="27120" y="6038"/>
                  <a:pt x="27120" y="6004"/>
                  <a:pt x="27120" y="5938"/>
                </a:cubicBezTo>
                <a:close/>
                <a:moveTo>
                  <a:pt x="13720" y="2107"/>
                </a:moveTo>
                <a:cubicBezTo>
                  <a:pt x="12535" y="2107"/>
                  <a:pt x="11329" y="2321"/>
                  <a:pt x="10275" y="2769"/>
                </a:cubicBezTo>
                <a:cubicBezTo>
                  <a:pt x="7973" y="3703"/>
                  <a:pt x="7139" y="5437"/>
                  <a:pt x="8140" y="6872"/>
                </a:cubicBezTo>
                <a:cubicBezTo>
                  <a:pt x="8674" y="6171"/>
                  <a:pt x="9407" y="5604"/>
                  <a:pt x="10241" y="5304"/>
                </a:cubicBezTo>
                <a:cubicBezTo>
                  <a:pt x="11300" y="4867"/>
                  <a:pt x="12510" y="4656"/>
                  <a:pt x="13700" y="4656"/>
                </a:cubicBezTo>
                <a:cubicBezTo>
                  <a:pt x="15510" y="4656"/>
                  <a:pt x="17273" y="5145"/>
                  <a:pt x="18381" y="6071"/>
                </a:cubicBezTo>
                <a:cubicBezTo>
                  <a:pt x="18614" y="6271"/>
                  <a:pt x="18814" y="6505"/>
                  <a:pt x="18981" y="6738"/>
                </a:cubicBezTo>
                <a:cubicBezTo>
                  <a:pt x="19715" y="5704"/>
                  <a:pt x="19548" y="4503"/>
                  <a:pt x="18414" y="3536"/>
                </a:cubicBezTo>
                <a:cubicBezTo>
                  <a:pt x="17304" y="2608"/>
                  <a:pt x="15535" y="2107"/>
                  <a:pt x="13720" y="2107"/>
                </a:cubicBezTo>
                <a:close/>
                <a:moveTo>
                  <a:pt x="34" y="5137"/>
                </a:moveTo>
                <a:lnTo>
                  <a:pt x="1" y="7706"/>
                </a:lnTo>
                <a:cubicBezTo>
                  <a:pt x="1" y="7939"/>
                  <a:pt x="168" y="8106"/>
                  <a:pt x="368" y="8139"/>
                </a:cubicBezTo>
                <a:lnTo>
                  <a:pt x="2536" y="8506"/>
                </a:lnTo>
                <a:lnTo>
                  <a:pt x="3670" y="7906"/>
                </a:lnTo>
                <a:cubicBezTo>
                  <a:pt x="3937" y="7772"/>
                  <a:pt x="4037" y="7439"/>
                  <a:pt x="3904" y="7172"/>
                </a:cubicBezTo>
                <a:cubicBezTo>
                  <a:pt x="3837" y="7005"/>
                  <a:pt x="3770" y="6838"/>
                  <a:pt x="3703" y="6638"/>
                </a:cubicBezTo>
                <a:cubicBezTo>
                  <a:pt x="3637" y="6338"/>
                  <a:pt x="3370" y="6104"/>
                  <a:pt x="3070" y="6004"/>
                </a:cubicBezTo>
                <a:lnTo>
                  <a:pt x="401" y="5571"/>
                </a:lnTo>
                <a:cubicBezTo>
                  <a:pt x="201" y="5537"/>
                  <a:pt x="34" y="5371"/>
                  <a:pt x="34" y="5137"/>
                </a:cubicBezTo>
                <a:close/>
                <a:moveTo>
                  <a:pt x="27118" y="6111"/>
                </a:moveTo>
                <a:lnTo>
                  <a:pt x="26653" y="7472"/>
                </a:lnTo>
                <a:cubicBezTo>
                  <a:pt x="26553" y="7772"/>
                  <a:pt x="26286" y="7972"/>
                  <a:pt x="25953" y="7972"/>
                </a:cubicBezTo>
                <a:lnTo>
                  <a:pt x="23151" y="7906"/>
                </a:lnTo>
                <a:cubicBezTo>
                  <a:pt x="23017" y="7906"/>
                  <a:pt x="22850" y="7939"/>
                  <a:pt x="22750" y="8006"/>
                </a:cubicBezTo>
                <a:cubicBezTo>
                  <a:pt x="22550" y="8073"/>
                  <a:pt x="22383" y="8173"/>
                  <a:pt x="22250" y="8306"/>
                </a:cubicBezTo>
                <a:cubicBezTo>
                  <a:pt x="22050" y="8506"/>
                  <a:pt x="21816" y="8740"/>
                  <a:pt x="21583" y="8906"/>
                </a:cubicBezTo>
                <a:cubicBezTo>
                  <a:pt x="21349" y="9073"/>
                  <a:pt x="21316" y="9440"/>
                  <a:pt x="21516" y="9640"/>
                </a:cubicBezTo>
                <a:lnTo>
                  <a:pt x="22450" y="10674"/>
                </a:lnTo>
                <a:cubicBezTo>
                  <a:pt x="22550" y="10641"/>
                  <a:pt x="22617" y="10574"/>
                  <a:pt x="22717" y="10541"/>
                </a:cubicBezTo>
                <a:cubicBezTo>
                  <a:pt x="22850" y="10508"/>
                  <a:pt x="22984" y="10474"/>
                  <a:pt x="23117" y="10474"/>
                </a:cubicBezTo>
                <a:lnTo>
                  <a:pt x="25919" y="10541"/>
                </a:lnTo>
                <a:cubicBezTo>
                  <a:pt x="26253" y="10541"/>
                  <a:pt x="26520" y="10341"/>
                  <a:pt x="26620" y="10041"/>
                </a:cubicBezTo>
                <a:lnTo>
                  <a:pt x="27087" y="8640"/>
                </a:lnTo>
                <a:cubicBezTo>
                  <a:pt x="27087" y="8606"/>
                  <a:pt x="27087" y="8540"/>
                  <a:pt x="27087" y="8506"/>
                </a:cubicBezTo>
                <a:lnTo>
                  <a:pt x="27118" y="6111"/>
                </a:lnTo>
                <a:close/>
                <a:moveTo>
                  <a:pt x="1435" y="9273"/>
                </a:moveTo>
                <a:lnTo>
                  <a:pt x="1402" y="11809"/>
                </a:lnTo>
                <a:cubicBezTo>
                  <a:pt x="1435" y="11909"/>
                  <a:pt x="1468" y="12009"/>
                  <a:pt x="1569" y="12075"/>
                </a:cubicBezTo>
                <a:lnTo>
                  <a:pt x="3103" y="13376"/>
                </a:lnTo>
                <a:cubicBezTo>
                  <a:pt x="3303" y="13510"/>
                  <a:pt x="3537" y="13610"/>
                  <a:pt x="3770" y="13610"/>
                </a:cubicBezTo>
                <a:lnTo>
                  <a:pt x="3937" y="13610"/>
                </a:lnTo>
                <a:cubicBezTo>
                  <a:pt x="3970" y="13576"/>
                  <a:pt x="4004" y="13576"/>
                  <a:pt x="4037" y="13576"/>
                </a:cubicBezTo>
                <a:lnTo>
                  <a:pt x="6405" y="12776"/>
                </a:lnTo>
                <a:lnTo>
                  <a:pt x="6439" y="12776"/>
                </a:lnTo>
                <a:cubicBezTo>
                  <a:pt x="6577" y="12748"/>
                  <a:pt x="6721" y="12732"/>
                  <a:pt x="6863" y="12732"/>
                </a:cubicBezTo>
                <a:cubicBezTo>
                  <a:pt x="7065" y="12732"/>
                  <a:pt x="7264" y="12764"/>
                  <a:pt x="7439" y="12843"/>
                </a:cubicBezTo>
                <a:cubicBezTo>
                  <a:pt x="7873" y="13009"/>
                  <a:pt x="8273" y="13176"/>
                  <a:pt x="8707" y="13310"/>
                </a:cubicBezTo>
                <a:cubicBezTo>
                  <a:pt x="8840" y="13343"/>
                  <a:pt x="8940" y="13410"/>
                  <a:pt x="9041" y="13510"/>
                </a:cubicBezTo>
                <a:lnTo>
                  <a:pt x="9007" y="15244"/>
                </a:lnTo>
                <a:cubicBezTo>
                  <a:pt x="9007" y="15511"/>
                  <a:pt x="9207" y="15745"/>
                  <a:pt x="9474" y="15778"/>
                </a:cubicBezTo>
                <a:lnTo>
                  <a:pt x="12543" y="16078"/>
                </a:lnTo>
                <a:cubicBezTo>
                  <a:pt x="12643" y="16078"/>
                  <a:pt x="12777" y="16045"/>
                  <a:pt x="12877" y="16012"/>
                </a:cubicBezTo>
                <a:cubicBezTo>
                  <a:pt x="12943" y="15978"/>
                  <a:pt x="13010" y="15945"/>
                  <a:pt x="13077" y="15911"/>
                </a:cubicBezTo>
                <a:cubicBezTo>
                  <a:pt x="13110" y="15878"/>
                  <a:pt x="13143" y="15845"/>
                  <a:pt x="13177" y="15811"/>
                </a:cubicBezTo>
                <a:cubicBezTo>
                  <a:pt x="13210" y="15811"/>
                  <a:pt x="13244" y="15778"/>
                  <a:pt x="13244" y="15745"/>
                </a:cubicBezTo>
                <a:cubicBezTo>
                  <a:pt x="13277" y="15711"/>
                  <a:pt x="13310" y="15678"/>
                  <a:pt x="13310" y="15645"/>
                </a:cubicBezTo>
                <a:lnTo>
                  <a:pt x="13944" y="14410"/>
                </a:lnTo>
                <a:cubicBezTo>
                  <a:pt x="13944" y="14377"/>
                  <a:pt x="13977" y="14344"/>
                  <a:pt x="14011" y="14310"/>
                </a:cubicBezTo>
                <a:cubicBezTo>
                  <a:pt x="14011" y="14277"/>
                  <a:pt x="14044" y="14277"/>
                  <a:pt x="14077" y="14244"/>
                </a:cubicBezTo>
                <a:cubicBezTo>
                  <a:pt x="14111" y="14210"/>
                  <a:pt x="14144" y="14144"/>
                  <a:pt x="14211" y="14110"/>
                </a:cubicBezTo>
                <a:cubicBezTo>
                  <a:pt x="14344" y="13977"/>
                  <a:pt x="14544" y="13910"/>
                  <a:pt x="14745" y="13877"/>
                </a:cubicBezTo>
                <a:cubicBezTo>
                  <a:pt x="15278" y="13843"/>
                  <a:pt x="15812" y="13777"/>
                  <a:pt x="16312" y="13677"/>
                </a:cubicBezTo>
                <a:cubicBezTo>
                  <a:pt x="16407" y="13659"/>
                  <a:pt x="16500" y="13651"/>
                  <a:pt x="16590" y="13651"/>
                </a:cubicBezTo>
                <a:cubicBezTo>
                  <a:pt x="16849" y="13651"/>
                  <a:pt x="17090" y="13720"/>
                  <a:pt x="17313" y="13843"/>
                </a:cubicBezTo>
                <a:lnTo>
                  <a:pt x="18948" y="14944"/>
                </a:lnTo>
                <a:cubicBezTo>
                  <a:pt x="19048" y="15011"/>
                  <a:pt x="19148" y="15044"/>
                  <a:pt x="19248" y="15078"/>
                </a:cubicBezTo>
                <a:lnTo>
                  <a:pt x="19782" y="15078"/>
                </a:lnTo>
                <a:lnTo>
                  <a:pt x="19915" y="15044"/>
                </a:lnTo>
                <a:lnTo>
                  <a:pt x="22350" y="14010"/>
                </a:lnTo>
                <a:cubicBezTo>
                  <a:pt x="22450" y="13977"/>
                  <a:pt x="22517" y="13910"/>
                  <a:pt x="22584" y="13843"/>
                </a:cubicBezTo>
                <a:cubicBezTo>
                  <a:pt x="22617" y="13777"/>
                  <a:pt x="22617" y="13710"/>
                  <a:pt x="22617" y="13677"/>
                </a:cubicBezTo>
                <a:lnTo>
                  <a:pt x="22717" y="11108"/>
                </a:lnTo>
                <a:lnTo>
                  <a:pt x="22717" y="11108"/>
                </a:lnTo>
                <a:cubicBezTo>
                  <a:pt x="22684" y="11275"/>
                  <a:pt x="22584" y="11408"/>
                  <a:pt x="22450" y="11442"/>
                </a:cubicBezTo>
                <a:lnTo>
                  <a:pt x="19982" y="12476"/>
                </a:lnTo>
                <a:cubicBezTo>
                  <a:pt x="19864" y="12515"/>
                  <a:pt x="19736" y="12531"/>
                  <a:pt x="19609" y="12531"/>
                </a:cubicBezTo>
                <a:cubicBezTo>
                  <a:pt x="19519" y="12531"/>
                  <a:pt x="19431" y="12523"/>
                  <a:pt x="19348" y="12509"/>
                </a:cubicBezTo>
                <a:cubicBezTo>
                  <a:pt x="19248" y="12476"/>
                  <a:pt x="19114" y="12442"/>
                  <a:pt x="19014" y="12376"/>
                </a:cubicBezTo>
                <a:lnTo>
                  <a:pt x="17380" y="11275"/>
                </a:lnTo>
                <a:cubicBezTo>
                  <a:pt x="17157" y="11151"/>
                  <a:pt x="16898" y="11082"/>
                  <a:pt x="16643" y="11082"/>
                </a:cubicBezTo>
                <a:cubicBezTo>
                  <a:pt x="16554" y="11082"/>
                  <a:pt x="16465" y="11091"/>
                  <a:pt x="16379" y="11108"/>
                </a:cubicBezTo>
                <a:cubicBezTo>
                  <a:pt x="15845" y="11208"/>
                  <a:pt x="15312" y="11275"/>
                  <a:pt x="14778" y="11308"/>
                </a:cubicBezTo>
                <a:cubicBezTo>
                  <a:pt x="14611" y="11342"/>
                  <a:pt x="14411" y="11408"/>
                  <a:pt x="14244" y="11542"/>
                </a:cubicBezTo>
                <a:cubicBezTo>
                  <a:pt x="14144" y="11608"/>
                  <a:pt x="14044" y="11742"/>
                  <a:pt x="14011" y="11842"/>
                </a:cubicBezTo>
                <a:lnTo>
                  <a:pt x="13377" y="13076"/>
                </a:lnTo>
                <a:cubicBezTo>
                  <a:pt x="13277" y="13243"/>
                  <a:pt x="13110" y="13376"/>
                  <a:pt x="12910" y="13443"/>
                </a:cubicBezTo>
                <a:cubicBezTo>
                  <a:pt x="12810" y="13476"/>
                  <a:pt x="12676" y="13510"/>
                  <a:pt x="12576" y="13510"/>
                </a:cubicBezTo>
                <a:lnTo>
                  <a:pt x="9508" y="13210"/>
                </a:lnTo>
                <a:cubicBezTo>
                  <a:pt x="9207" y="13176"/>
                  <a:pt x="9007" y="12909"/>
                  <a:pt x="9041" y="12609"/>
                </a:cubicBezTo>
                <a:lnTo>
                  <a:pt x="9207" y="11442"/>
                </a:lnTo>
                <a:cubicBezTo>
                  <a:pt x="9241" y="11108"/>
                  <a:pt x="9041" y="10841"/>
                  <a:pt x="8740" y="10741"/>
                </a:cubicBezTo>
                <a:cubicBezTo>
                  <a:pt x="8307" y="10608"/>
                  <a:pt x="7906" y="10441"/>
                  <a:pt x="7473" y="10274"/>
                </a:cubicBezTo>
                <a:cubicBezTo>
                  <a:pt x="7297" y="10196"/>
                  <a:pt x="7098" y="10164"/>
                  <a:pt x="6897" y="10164"/>
                </a:cubicBezTo>
                <a:cubicBezTo>
                  <a:pt x="6754" y="10164"/>
                  <a:pt x="6610" y="10180"/>
                  <a:pt x="6472" y="10207"/>
                </a:cubicBezTo>
                <a:lnTo>
                  <a:pt x="6439" y="10207"/>
                </a:lnTo>
                <a:lnTo>
                  <a:pt x="4070" y="11008"/>
                </a:lnTo>
                <a:cubicBezTo>
                  <a:pt x="3970" y="11025"/>
                  <a:pt x="3870" y="11033"/>
                  <a:pt x="3770" y="11033"/>
                </a:cubicBezTo>
                <a:cubicBezTo>
                  <a:pt x="3670" y="11033"/>
                  <a:pt x="3570" y="11025"/>
                  <a:pt x="3470" y="11008"/>
                </a:cubicBezTo>
                <a:cubicBezTo>
                  <a:pt x="3370" y="10975"/>
                  <a:pt x="3236" y="10908"/>
                  <a:pt x="3136" y="10841"/>
                </a:cubicBezTo>
                <a:lnTo>
                  <a:pt x="1602" y="9540"/>
                </a:lnTo>
                <a:cubicBezTo>
                  <a:pt x="1502" y="9474"/>
                  <a:pt x="1468" y="9373"/>
                  <a:pt x="1435" y="92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8;p37">
            <a:extLst>
              <a:ext uri="{FF2B5EF4-FFF2-40B4-BE49-F238E27FC236}">
                <a16:creationId xmlns:a16="http://schemas.microsoft.com/office/drawing/2014/main" id="{04F04D3F-2BDE-25D5-FC6E-159CE8B80244}"/>
              </a:ext>
            </a:extLst>
          </p:cNvPr>
          <p:cNvSpPr/>
          <p:nvPr/>
        </p:nvSpPr>
        <p:spPr>
          <a:xfrm>
            <a:off x="8454162" y="3141225"/>
            <a:ext cx="61541" cy="72099"/>
          </a:xfrm>
          <a:custGeom>
            <a:avLst/>
            <a:gdLst/>
            <a:ahLst/>
            <a:cxnLst/>
            <a:rect l="l" t="t" r="r" b="b"/>
            <a:pathLst>
              <a:path w="3004" h="3370" extrusionOk="0">
                <a:moveTo>
                  <a:pt x="3003" y="1"/>
                </a:moveTo>
                <a:lnTo>
                  <a:pt x="635" y="768"/>
                </a:lnTo>
                <a:cubicBezTo>
                  <a:pt x="535" y="801"/>
                  <a:pt x="435" y="818"/>
                  <a:pt x="334" y="818"/>
                </a:cubicBezTo>
                <a:cubicBezTo>
                  <a:pt x="234" y="818"/>
                  <a:pt x="134" y="801"/>
                  <a:pt x="34" y="768"/>
                </a:cubicBezTo>
                <a:lnTo>
                  <a:pt x="1" y="3303"/>
                </a:lnTo>
                <a:cubicBezTo>
                  <a:pt x="101" y="3336"/>
                  <a:pt x="201" y="3370"/>
                  <a:pt x="301" y="3370"/>
                </a:cubicBezTo>
                <a:lnTo>
                  <a:pt x="468" y="3370"/>
                </a:lnTo>
                <a:cubicBezTo>
                  <a:pt x="501" y="3370"/>
                  <a:pt x="568" y="3336"/>
                  <a:pt x="601" y="3336"/>
                </a:cubicBezTo>
                <a:lnTo>
                  <a:pt x="2970" y="2569"/>
                </a:lnTo>
                <a:lnTo>
                  <a:pt x="3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9;p37">
            <a:extLst>
              <a:ext uri="{FF2B5EF4-FFF2-40B4-BE49-F238E27FC236}">
                <a16:creationId xmlns:a16="http://schemas.microsoft.com/office/drawing/2014/main" id="{0E0F17BB-6EC2-4C86-B926-45CF29F41C37}"/>
              </a:ext>
            </a:extLst>
          </p:cNvPr>
          <p:cNvSpPr/>
          <p:nvPr/>
        </p:nvSpPr>
        <p:spPr>
          <a:xfrm>
            <a:off x="8630266" y="3166128"/>
            <a:ext cx="45719" cy="94927"/>
          </a:xfrm>
          <a:custGeom>
            <a:avLst/>
            <a:gdLst/>
            <a:ahLst/>
            <a:cxnLst/>
            <a:rect l="l" t="t" r="r" b="b"/>
            <a:pathLst>
              <a:path w="1369" h="4437" extrusionOk="0">
                <a:moveTo>
                  <a:pt x="1369" y="0"/>
                </a:moveTo>
                <a:cubicBezTo>
                  <a:pt x="1269" y="67"/>
                  <a:pt x="1168" y="167"/>
                  <a:pt x="1102" y="300"/>
                </a:cubicBezTo>
                <a:lnTo>
                  <a:pt x="468" y="1501"/>
                </a:lnTo>
                <a:cubicBezTo>
                  <a:pt x="368" y="1668"/>
                  <a:pt x="201" y="1801"/>
                  <a:pt x="34" y="1901"/>
                </a:cubicBezTo>
                <a:lnTo>
                  <a:pt x="1" y="4437"/>
                </a:lnTo>
                <a:cubicBezTo>
                  <a:pt x="68" y="4403"/>
                  <a:pt x="134" y="4370"/>
                  <a:pt x="201" y="4336"/>
                </a:cubicBezTo>
                <a:cubicBezTo>
                  <a:pt x="234" y="4303"/>
                  <a:pt x="268" y="4270"/>
                  <a:pt x="301" y="4270"/>
                </a:cubicBezTo>
                <a:cubicBezTo>
                  <a:pt x="301" y="4236"/>
                  <a:pt x="335" y="4203"/>
                  <a:pt x="368" y="4170"/>
                </a:cubicBezTo>
                <a:cubicBezTo>
                  <a:pt x="368" y="4170"/>
                  <a:pt x="401" y="4136"/>
                  <a:pt x="435" y="4103"/>
                </a:cubicBezTo>
                <a:lnTo>
                  <a:pt x="435" y="4070"/>
                </a:lnTo>
                <a:lnTo>
                  <a:pt x="1035" y="2869"/>
                </a:lnTo>
                <a:cubicBezTo>
                  <a:pt x="1068" y="2802"/>
                  <a:pt x="1102" y="2769"/>
                  <a:pt x="1102" y="2769"/>
                </a:cubicBezTo>
                <a:cubicBezTo>
                  <a:pt x="1135" y="2735"/>
                  <a:pt x="1135" y="2702"/>
                  <a:pt x="1168" y="2669"/>
                </a:cubicBezTo>
                <a:cubicBezTo>
                  <a:pt x="1202" y="2635"/>
                  <a:pt x="1269" y="2602"/>
                  <a:pt x="1302" y="2569"/>
                </a:cubicBezTo>
                <a:lnTo>
                  <a:pt x="13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0;p37">
            <a:extLst>
              <a:ext uri="{FF2B5EF4-FFF2-40B4-BE49-F238E27FC236}">
                <a16:creationId xmlns:a16="http://schemas.microsoft.com/office/drawing/2014/main" id="{22F2CD53-2640-DF76-40F6-5D469B74B238}"/>
              </a:ext>
            </a:extLst>
          </p:cNvPr>
          <p:cNvSpPr/>
          <p:nvPr/>
        </p:nvSpPr>
        <p:spPr>
          <a:xfrm>
            <a:off x="8820062" y="2984410"/>
            <a:ext cx="53325" cy="70687"/>
          </a:xfrm>
          <a:custGeom>
            <a:avLst/>
            <a:gdLst/>
            <a:ahLst/>
            <a:cxnLst/>
            <a:rect l="l" t="t" r="r" b="b"/>
            <a:pathLst>
              <a:path w="2603" h="3304" extrusionOk="0">
                <a:moveTo>
                  <a:pt x="2603" y="1"/>
                </a:moveTo>
                <a:lnTo>
                  <a:pt x="2603" y="1"/>
                </a:lnTo>
                <a:cubicBezTo>
                  <a:pt x="2569" y="134"/>
                  <a:pt x="2469" y="234"/>
                  <a:pt x="2369" y="301"/>
                </a:cubicBezTo>
                <a:lnTo>
                  <a:pt x="368" y="1335"/>
                </a:lnTo>
                <a:cubicBezTo>
                  <a:pt x="134" y="1468"/>
                  <a:pt x="1" y="1802"/>
                  <a:pt x="134" y="2069"/>
                </a:cubicBezTo>
                <a:cubicBezTo>
                  <a:pt x="234" y="2236"/>
                  <a:pt x="301" y="2402"/>
                  <a:pt x="335" y="2603"/>
                </a:cubicBezTo>
                <a:cubicBezTo>
                  <a:pt x="435" y="2903"/>
                  <a:pt x="668" y="3136"/>
                  <a:pt x="1002" y="3203"/>
                </a:cubicBezTo>
                <a:lnTo>
                  <a:pt x="1469" y="3303"/>
                </a:lnTo>
                <a:lnTo>
                  <a:pt x="2303" y="2869"/>
                </a:lnTo>
                <a:cubicBezTo>
                  <a:pt x="2436" y="2803"/>
                  <a:pt x="2536" y="2669"/>
                  <a:pt x="2536" y="2536"/>
                </a:cubicBezTo>
                <a:lnTo>
                  <a:pt x="26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1;p37">
            <a:extLst>
              <a:ext uri="{FF2B5EF4-FFF2-40B4-BE49-F238E27FC236}">
                <a16:creationId xmlns:a16="http://schemas.microsoft.com/office/drawing/2014/main" id="{138C5A51-448D-1C74-E61B-ABFB1ECEDAE0}"/>
              </a:ext>
            </a:extLst>
          </p:cNvPr>
          <p:cNvSpPr/>
          <p:nvPr/>
        </p:nvSpPr>
        <p:spPr>
          <a:xfrm>
            <a:off x="8812600" y="3060952"/>
            <a:ext cx="90917" cy="98500"/>
          </a:xfrm>
          <a:custGeom>
            <a:avLst/>
            <a:gdLst/>
            <a:ahLst/>
            <a:cxnLst/>
            <a:rect l="l" t="t" r="r" b="b"/>
            <a:pathLst>
              <a:path w="4438" h="4604" extrusionOk="0">
                <a:moveTo>
                  <a:pt x="4437" y="1"/>
                </a:moveTo>
                <a:lnTo>
                  <a:pt x="4437" y="48"/>
                </a:lnTo>
                <a:lnTo>
                  <a:pt x="4437" y="48"/>
                </a:lnTo>
                <a:cubicBezTo>
                  <a:pt x="4437" y="34"/>
                  <a:pt x="4437" y="18"/>
                  <a:pt x="4437" y="1"/>
                </a:cubicBezTo>
                <a:close/>
                <a:moveTo>
                  <a:pt x="4437" y="48"/>
                </a:moveTo>
                <a:lnTo>
                  <a:pt x="4437" y="48"/>
                </a:lnTo>
                <a:cubicBezTo>
                  <a:pt x="4435" y="87"/>
                  <a:pt x="4428" y="118"/>
                  <a:pt x="4404" y="167"/>
                </a:cubicBezTo>
                <a:lnTo>
                  <a:pt x="3970" y="1535"/>
                </a:lnTo>
                <a:cubicBezTo>
                  <a:pt x="3870" y="1835"/>
                  <a:pt x="3570" y="2035"/>
                  <a:pt x="3270" y="2035"/>
                </a:cubicBezTo>
                <a:lnTo>
                  <a:pt x="468" y="1969"/>
                </a:lnTo>
                <a:cubicBezTo>
                  <a:pt x="301" y="1969"/>
                  <a:pt x="167" y="2002"/>
                  <a:pt x="34" y="2069"/>
                </a:cubicBezTo>
                <a:lnTo>
                  <a:pt x="1" y="4604"/>
                </a:lnTo>
                <a:cubicBezTo>
                  <a:pt x="134" y="4571"/>
                  <a:pt x="268" y="4537"/>
                  <a:pt x="434" y="4537"/>
                </a:cubicBezTo>
                <a:lnTo>
                  <a:pt x="3236" y="4604"/>
                </a:lnTo>
                <a:cubicBezTo>
                  <a:pt x="3537" y="4604"/>
                  <a:pt x="3837" y="4404"/>
                  <a:pt x="3937" y="4104"/>
                </a:cubicBezTo>
                <a:lnTo>
                  <a:pt x="4370" y="2703"/>
                </a:lnTo>
                <a:cubicBezTo>
                  <a:pt x="4404" y="2669"/>
                  <a:pt x="4404" y="2603"/>
                  <a:pt x="4404" y="2569"/>
                </a:cubicBezTo>
                <a:lnTo>
                  <a:pt x="4437" y="4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2;p37">
            <a:extLst>
              <a:ext uri="{FF2B5EF4-FFF2-40B4-BE49-F238E27FC236}">
                <a16:creationId xmlns:a16="http://schemas.microsoft.com/office/drawing/2014/main" id="{2922BDD7-BCBB-6688-894E-5C8ED6BCA545}"/>
              </a:ext>
            </a:extLst>
          </p:cNvPr>
          <p:cNvSpPr/>
          <p:nvPr/>
        </p:nvSpPr>
        <p:spPr>
          <a:xfrm>
            <a:off x="8749752" y="3157417"/>
            <a:ext cx="69038" cy="84765"/>
          </a:xfrm>
          <a:custGeom>
            <a:avLst/>
            <a:gdLst/>
            <a:ahLst/>
            <a:cxnLst/>
            <a:rect l="l" t="t" r="r" b="b"/>
            <a:pathLst>
              <a:path w="3370" h="3962" extrusionOk="0">
                <a:moveTo>
                  <a:pt x="3370" y="0"/>
                </a:moveTo>
                <a:lnTo>
                  <a:pt x="3370" y="11"/>
                </a:lnTo>
                <a:lnTo>
                  <a:pt x="3370" y="11"/>
                </a:lnTo>
                <a:cubicBezTo>
                  <a:pt x="3370" y="7"/>
                  <a:pt x="3370" y="4"/>
                  <a:pt x="3370" y="0"/>
                </a:cubicBezTo>
                <a:close/>
                <a:moveTo>
                  <a:pt x="3370" y="11"/>
                </a:moveTo>
                <a:cubicBezTo>
                  <a:pt x="3365" y="173"/>
                  <a:pt x="3267" y="301"/>
                  <a:pt x="3136" y="334"/>
                </a:cubicBezTo>
                <a:lnTo>
                  <a:pt x="668" y="1368"/>
                </a:lnTo>
                <a:cubicBezTo>
                  <a:pt x="550" y="1407"/>
                  <a:pt x="422" y="1423"/>
                  <a:pt x="295" y="1423"/>
                </a:cubicBezTo>
                <a:cubicBezTo>
                  <a:pt x="205" y="1423"/>
                  <a:pt x="117" y="1415"/>
                  <a:pt x="34" y="1401"/>
                </a:cubicBezTo>
                <a:lnTo>
                  <a:pt x="1" y="3936"/>
                </a:lnTo>
                <a:lnTo>
                  <a:pt x="67" y="3936"/>
                </a:lnTo>
                <a:cubicBezTo>
                  <a:pt x="134" y="3953"/>
                  <a:pt x="201" y="3961"/>
                  <a:pt x="263" y="3961"/>
                </a:cubicBezTo>
                <a:cubicBezTo>
                  <a:pt x="326" y="3961"/>
                  <a:pt x="384" y="3953"/>
                  <a:pt x="434" y="3936"/>
                </a:cubicBezTo>
                <a:lnTo>
                  <a:pt x="534" y="3936"/>
                </a:lnTo>
                <a:lnTo>
                  <a:pt x="634" y="3903"/>
                </a:lnTo>
                <a:lnTo>
                  <a:pt x="3103" y="2869"/>
                </a:lnTo>
                <a:cubicBezTo>
                  <a:pt x="3170" y="2835"/>
                  <a:pt x="3270" y="2802"/>
                  <a:pt x="3303" y="2702"/>
                </a:cubicBezTo>
                <a:cubicBezTo>
                  <a:pt x="3336" y="2669"/>
                  <a:pt x="3336" y="2602"/>
                  <a:pt x="3336" y="2535"/>
                </a:cubicBezTo>
                <a:lnTo>
                  <a:pt x="3370" y="1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3;p37">
            <a:extLst>
              <a:ext uri="{FF2B5EF4-FFF2-40B4-BE49-F238E27FC236}">
                <a16:creationId xmlns:a16="http://schemas.microsoft.com/office/drawing/2014/main" id="{F7A1D90C-9E9A-2BE7-1B94-069ECC635B13}"/>
              </a:ext>
            </a:extLst>
          </p:cNvPr>
          <p:cNvSpPr/>
          <p:nvPr/>
        </p:nvSpPr>
        <p:spPr>
          <a:xfrm>
            <a:off x="8388218" y="2904773"/>
            <a:ext cx="559004" cy="341134"/>
          </a:xfrm>
          <a:custGeom>
            <a:avLst/>
            <a:gdLst/>
            <a:ahLst/>
            <a:cxnLst/>
            <a:rect l="l" t="t" r="r" b="b"/>
            <a:pathLst>
              <a:path w="27287" h="15945" extrusionOk="0">
                <a:moveTo>
                  <a:pt x="13784" y="4542"/>
                </a:moveTo>
                <a:cubicBezTo>
                  <a:pt x="15596" y="4542"/>
                  <a:pt x="17357" y="5043"/>
                  <a:pt x="18447" y="5971"/>
                </a:cubicBezTo>
                <a:cubicBezTo>
                  <a:pt x="20281" y="7505"/>
                  <a:pt x="19614" y="9640"/>
                  <a:pt x="16945" y="10741"/>
                </a:cubicBezTo>
                <a:cubicBezTo>
                  <a:pt x="15887" y="11178"/>
                  <a:pt x="14677" y="11388"/>
                  <a:pt x="13487" y="11388"/>
                </a:cubicBezTo>
                <a:cubicBezTo>
                  <a:pt x="11677" y="11388"/>
                  <a:pt x="9914" y="10900"/>
                  <a:pt x="8806" y="9974"/>
                </a:cubicBezTo>
                <a:cubicBezTo>
                  <a:pt x="6972" y="8439"/>
                  <a:pt x="7672" y="6305"/>
                  <a:pt x="10341" y="5204"/>
                </a:cubicBezTo>
                <a:cubicBezTo>
                  <a:pt x="11395" y="4756"/>
                  <a:pt x="12601" y="4542"/>
                  <a:pt x="13784" y="4542"/>
                </a:cubicBezTo>
                <a:close/>
                <a:moveTo>
                  <a:pt x="14610" y="0"/>
                </a:moveTo>
                <a:cubicBezTo>
                  <a:pt x="14277" y="0"/>
                  <a:pt x="13977" y="167"/>
                  <a:pt x="13810" y="434"/>
                </a:cubicBezTo>
                <a:lnTo>
                  <a:pt x="13176" y="1635"/>
                </a:lnTo>
                <a:cubicBezTo>
                  <a:pt x="13009" y="1935"/>
                  <a:pt x="12709" y="2135"/>
                  <a:pt x="12376" y="2168"/>
                </a:cubicBezTo>
                <a:cubicBezTo>
                  <a:pt x="11842" y="2235"/>
                  <a:pt x="11308" y="2302"/>
                  <a:pt x="10808" y="2402"/>
                </a:cubicBezTo>
                <a:cubicBezTo>
                  <a:pt x="10747" y="2407"/>
                  <a:pt x="10686" y="2410"/>
                  <a:pt x="10627" y="2410"/>
                </a:cubicBezTo>
                <a:cubicBezTo>
                  <a:pt x="10331" y="2410"/>
                  <a:pt x="10057" y="2341"/>
                  <a:pt x="9807" y="2202"/>
                </a:cubicBezTo>
                <a:lnTo>
                  <a:pt x="8173" y="1134"/>
                </a:lnTo>
                <a:cubicBezTo>
                  <a:pt x="7985" y="1030"/>
                  <a:pt x="7784" y="978"/>
                  <a:pt x="7579" y="978"/>
                </a:cubicBezTo>
                <a:cubicBezTo>
                  <a:pt x="7455" y="978"/>
                  <a:pt x="7330" y="997"/>
                  <a:pt x="7205" y="1034"/>
                </a:cubicBezTo>
                <a:lnTo>
                  <a:pt x="4770" y="2068"/>
                </a:lnTo>
                <a:cubicBezTo>
                  <a:pt x="4503" y="2135"/>
                  <a:pt x="4403" y="2468"/>
                  <a:pt x="4603" y="2669"/>
                </a:cubicBezTo>
                <a:lnTo>
                  <a:pt x="5704" y="3836"/>
                </a:lnTo>
                <a:cubicBezTo>
                  <a:pt x="5904" y="4070"/>
                  <a:pt x="5871" y="4403"/>
                  <a:pt x="5637" y="4570"/>
                </a:cubicBezTo>
                <a:cubicBezTo>
                  <a:pt x="5404" y="4770"/>
                  <a:pt x="5170" y="4970"/>
                  <a:pt x="4970" y="5204"/>
                </a:cubicBezTo>
                <a:cubicBezTo>
                  <a:pt x="4737" y="5437"/>
                  <a:pt x="4403" y="5571"/>
                  <a:pt x="4036" y="5604"/>
                </a:cubicBezTo>
                <a:lnTo>
                  <a:pt x="1268" y="5537"/>
                </a:lnTo>
                <a:cubicBezTo>
                  <a:pt x="934" y="5537"/>
                  <a:pt x="634" y="5737"/>
                  <a:pt x="534" y="6038"/>
                </a:cubicBezTo>
                <a:lnTo>
                  <a:pt x="100" y="7405"/>
                </a:lnTo>
                <a:cubicBezTo>
                  <a:pt x="0" y="7706"/>
                  <a:pt x="167" y="8006"/>
                  <a:pt x="467" y="8039"/>
                </a:cubicBezTo>
                <a:lnTo>
                  <a:pt x="3136" y="8439"/>
                </a:lnTo>
                <a:cubicBezTo>
                  <a:pt x="3436" y="8539"/>
                  <a:pt x="3669" y="8773"/>
                  <a:pt x="3769" y="9073"/>
                </a:cubicBezTo>
                <a:cubicBezTo>
                  <a:pt x="3803" y="9273"/>
                  <a:pt x="3869" y="9440"/>
                  <a:pt x="3970" y="9607"/>
                </a:cubicBezTo>
                <a:cubicBezTo>
                  <a:pt x="4103" y="9874"/>
                  <a:pt x="4003" y="10207"/>
                  <a:pt x="3736" y="10341"/>
                </a:cubicBezTo>
                <a:lnTo>
                  <a:pt x="1768" y="11375"/>
                </a:lnTo>
                <a:cubicBezTo>
                  <a:pt x="1501" y="11475"/>
                  <a:pt x="1434" y="11808"/>
                  <a:pt x="1668" y="11975"/>
                </a:cubicBezTo>
                <a:lnTo>
                  <a:pt x="3236" y="13276"/>
                </a:lnTo>
                <a:cubicBezTo>
                  <a:pt x="3420" y="13414"/>
                  <a:pt x="3636" y="13489"/>
                  <a:pt x="3862" y="13489"/>
                </a:cubicBezTo>
                <a:cubicBezTo>
                  <a:pt x="3963" y="13489"/>
                  <a:pt x="4066" y="13474"/>
                  <a:pt x="4170" y="13443"/>
                </a:cubicBezTo>
                <a:lnTo>
                  <a:pt x="6538" y="12676"/>
                </a:lnTo>
                <a:cubicBezTo>
                  <a:pt x="6693" y="12629"/>
                  <a:pt x="6855" y="12604"/>
                  <a:pt x="7017" y="12604"/>
                </a:cubicBezTo>
                <a:cubicBezTo>
                  <a:pt x="7205" y="12604"/>
                  <a:pt x="7393" y="12638"/>
                  <a:pt x="7572" y="12709"/>
                </a:cubicBezTo>
                <a:cubicBezTo>
                  <a:pt x="7972" y="12876"/>
                  <a:pt x="8406" y="13043"/>
                  <a:pt x="8840" y="13176"/>
                </a:cubicBezTo>
                <a:cubicBezTo>
                  <a:pt x="9140" y="13276"/>
                  <a:pt x="9307" y="13576"/>
                  <a:pt x="9273" y="13877"/>
                </a:cubicBezTo>
                <a:lnTo>
                  <a:pt x="9140" y="15044"/>
                </a:lnTo>
                <a:cubicBezTo>
                  <a:pt x="9073" y="15344"/>
                  <a:pt x="9307" y="15611"/>
                  <a:pt x="9607" y="15645"/>
                </a:cubicBezTo>
                <a:lnTo>
                  <a:pt x="12642" y="15945"/>
                </a:lnTo>
                <a:cubicBezTo>
                  <a:pt x="12976" y="15945"/>
                  <a:pt x="13276" y="15778"/>
                  <a:pt x="13443" y="15511"/>
                </a:cubicBezTo>
                <a:lnTo>
                  <a:pt x="14077" y="14277"/>
                </a:lnTo>
                <a:cubicBezTo>
                  <a:pt x="14244" y="14010"/>
                  <a:pt x="14544" y="13810"/>
                  <a:pt x="14877" y="13743"/>
                </a:cubicBezTo>
                <a:cubicBezTo>
                  <a:pt x="15411" y="13710"/>
                  <a:pt x="15945" y="13643"/>
                  <a:pt x="16478" y="13543"/>
                </a:cubicBezTo>
                <a:cubicBezTo>
                  <a:pt x="16565" y="13526"/>
                  <a:pt x="16651" y="13517"/>
                  <a:pt x="16736" y="13517"/>
                </a:cubicBezTo>
                <a:cubicBezTo>
                  <a:pt x="16982" y="13517"/>
                  <a:pt x="17223" y="13586"/>
                  <a:pt x="17446" y="13710"/>
                </a:cubicBezTo>
                <a:lnTo>
                  <a:pt x="19114" y="14844"/>
                </a:lnTo>
                <a:cubicBezTo>
                  <a:pt x="19269" y="14941"/>
                  <a:pt x="19459" y="14993"/>
                  <a:pt x="19649" y="14993"/>
                </a:cubicBezTo>
                <a:cubicBezTo>
                  <a:pt x="19785" y="14993"/>
                  <a:pt x="19922" y="14966"/>
                  <a:pt x="20048" y="14911"/>
                </a:cubicBezTo>
                <a:lnTo>
                  <a:pt x="22516" y="13910"/>
                </a:lnTo>
                <a:cubicBezTo>
                  <a:pt x="22783" y="13810"/>
                  <a:pt x="22883" y="13476"/>
                  <a:pt x="22650" y="13276"/>
                </a:cubicBezTo>
                <a:lnTo>
                  <a:pt x="21549" y="12109"/>
                </a:lnTo>
                <a:cubicBezTo>
                  <a:pt x="21349" y="11875"/>
                  <a:pt x="21382" y="11542"/>
                  <a:pt x="21649" y="11375"/>
                </a:cubicBezTo>
                <a:cubicBezTo>
                  <a:pt x="21882" y="11175"/>
                  <a:pt x="22116" y="10975"/>
                  <a:pt x="22316" y="10774"/>
                </a:cubicBezTo>
                <a:cubicBezTo>
                  <a:pt x="22550" y="10508"/>
                  <a:pt x="22883" y="10374"/>
                  <a:pt x="23217" y="10341"/>
                </a:cubicBezTo>
                <a:lnTo>
                  <a:pt x="26019" y="10441"/>
                </a:lnTo>
                <a:cubicBezTo>
                  <a:pt x="26352" y="10407"/>
                  <a:pt x="26619" y="10207"/>
                  <a:pt x="26719" y="9907"/>
                </a:cubicBezTo>
                <a:lnTo>
                  <a:pt x="27186" y="8539"/>
                </a:lnTo>
                <a:cubicBezTo>
                  <a:pt x="27286" y="8273"/>
                  <a:pt x="27086" y="7972"/>
                  <a:pt x="26819" y="7906"/>
                </a:cubicBezTo>
                <a:lnTo>
                  <a:pt x="24151" y="7505"/>
                </a:lnTo>
                <a:cubicBezTo>
                  <a:pt x="23850" y="7439"/>
                  <a:pt x="23584" y="7172"/>
                  <a:pt x="23517" y="6872"/>
                </a:cubicBezTo>
                <a:cubicBezTo>
                  <a:pt x="23450" y="6705"/>
                  <a:pt x="23383" y="6505"/>
                  <a:pt x="23317" y="6338"/>
                </a:cubicBezTo>
                <a:cubicBezTo>
                  <a:pt x="23183" y="6071"/>
                  <a:pt x="23283" y="5737"/>
                  <a:pt x="23550" y="5604"/>
                </a:cubicBezTo>
                <a:lnTo>
                  <a:pt x="25518" y="4603"/>
                </a:lnTo>
                <a:cubicBezTo>
                  <a:pt x="25785" y="4503"/>
                  <a:pt x="25819" y="4136"/>
                  <a:pt x="25585" y="3970"/>
                </a:cubicBezTo>
                <a:lnTo>
                  <a:pt x="24051" y="2669"/>
                </a:lnTo>
                <a:cubicBezTo>
                  <a:pt x="23866" y="2530"/>
                  <a:pt x="23634" y="2456"/>
                  <a:pt x="23410" y="2456"/>
                </a:cubicBezTo>
                <a:cubicBezTo>
                  <a:pt x="23309" y="2456"/>
                  <a:pt x="23210" y="2471"/>
                  <a:pt x="23117" y="2502"/>
                </a:cubicBezTo>
                <a:lnTo>
                  <a:pt x="20715" y="3269"/>
                </a:lnTo>
                <a:cubicBezTo>
                  <a:pt x="20575" y="3311"/>
                  <a:pt x="20430" y="3329"/>
                  <a:pt x="20283" y="3329"/>
                </a:cubicBezTo>
                <a:cubicBezTo>
                  <a:pt x="20080" y="3329"/>
                  <a:pt x="19875" y="3294"/>
                  <a:pt x="19681" y="3236"/>
                </a:cubicBezTo>
                <a:cubicBezTo>
                  <a:pt x="19281" y="3036"/>
                  <a:pt x="18847" y="2902"/>
                  <a:pt x="18413" y="2769"/>
                </a:cubicBezTo>
                <a:cubicBezTo>
                  <a:pt x="18113" y="2669"/>
                  <a:pt x="17946" y="2368"/>
                  <a:pt x="17980" y="2068"/>
                </a:cubicBezTo>
                <a:lnTo>
                  <a:pt x="18146" y="901"/>
                </a:lnTo>
                <a:cubicBezTo>
                  <a:pt x="18180" y="600"/>
                  <a:pt x="17946" y="300"/>
                  <a:pt x="17646" y="300"/>
                </a:cubicBezTo>
                <a:lnTo>
                  <a:pt x="14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4;p37">
            <a:extLst>
              <a:ext uri="{FF2B5EF4-FFF2-40B4-BE49-F238E27FC236}">
                <a16:creationId xmlns:a16="http://schemas.microsoft.com/office/drawing/2014/main" id="{A5DFEFD6-923C-952B-599F-B77249976DD6}"/>
              </a:ext>
            </a:extLst>
          </p:cNvPr>
          <p:cNvSpPr/>
          <p:nvPr/>
        </p:nvSpPr>
        <p:spPr>
          <a:xfrm>
            <a:off x="5672591" y="753925"/>
            <a:ext cx="654674" cy="830553"/>
          </a:xfrm>
          <a:custGeom>
            <a:avLst/>
            <a:gdLst/>
            <a:ahLst/>
            <a:cxnLst/>
            <a:rect l="l" t="t" r="r" b="b"/>
            <a:pathLst>
              <a:path w="31957" h="38821" extrusionOk="0">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5;p37">
            <a:extLst>
              <a:ext uri="{FF2B5EF4-FFF2-40B4-BE49-F238E27FC236}">
                <a16:creationId xmlns:a16="http://schemas.microsoft.com/office/drawing/2014/main" id="{69BE3DEC-27EE-41B5-1100-378C81355488}"/>
              </a:ext>
            </a:extLst>
          </p:cNvPr>
          <p:cNvSpPr/>
          <p:nvPr/>
        </p:nvSpPr>
        <p:spPr>
          <a:xfrm>
            <a:off x="5672591" y="753925"/>
            <a:ext cx="654674" cy="830553"/>
          </a:xfrm>
          <a:custGeom>
            <a:avLst/>
            <a:gdLst/>
            <a:ahLst/>
            <a:cxnLst/>
            <a:rect l="l" t="t" r="r" b="b"/>
            <a:pathLst>
              <a:path w="31957" h="38821" extrusionOk="0">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96;p37">
            <a:extLst>
              <a:ext uri="{FF2B5EF4-FFF2-40B4-BE49-F238E27FC236}">
                <a16:creationId xmlns:a16="http://schemas.microsoft.com/office/drawing/2014/main" id="{2933F85B-1852-D075-09C7-37AF86770EDF}"/>
              </a:ext>
            </a:extLst>
          </p:cNvPr>
          <p:cNvSpPr/>
          <p:nvPr/>
        </p:nvSpPr>
        <p:spPr>
          <a:xfrm>
            <a:off x="5723612" y="1304510"/>
            <a:ext cx="254908" cy="184570"/>
          </a:xfrm>
          <a:custGeom>
            <a:avLst/>
            <a:gdLst/>
            <a:ahLst/>
            <a:cxnLst/>
            <a:rect l="l" t="t" r="r" b="b"/>
            <a:pathLst>
              <a:path w="12443" h="8627" extrusionOk="0">
                <a:moveTo>
                  <a:pt x="3997" y="1"/>
                </a:moveTo>
                <a:cubicBezTo>
                  <a:pt x="3934" y="1"/>
                  <a:pt x="3867" y="17"/>
                  <a:pt x="3803" y="54"/>
                </a:cubicBezTo>
                <a:lnTo>
                  <a:pt x="2402" y="688"/>
                </a:lnTo>
                <a:cubicBezTo>
                  <a:pt x="2436" y="821"/>
                  <a:pt x="2402" y="988"/>
                  <a:pt x="2336" y="1155"/>
                </a:cubicBezTo>
                <a:lnTo>
                  <a:pt x="134" y="5591"/>
                </a:lnTo>
                <a:cubicBezTo>
                  <a:pt x="1" y="5825"/>
                  <a:pt x="101" y="6125"/>
                  <a:pt x="334" y="6258"/>
                </a:cubicBezTo>
                <a:lnTo>
                  <a:pt x="3703" y="8193"/>
                </a:lnTo>
                <a:lnTo>
                  <a:pt x="3703" y="8193"/>
                </a:lnTo>
                <a:lnTo>
                  <a:pt x="3136" y="7860"/>
                </a:lnTo>
                <a:cubicBezTo>
                  <a:pt x="2903" y="7726"/>
                  <a:pt x="2803" y="7426"/>
                  <a:pt x="2936" y="7192"/>
                </a:cubicBezTo>
                <a:lnTo>
                  <a:pt x="5171" y="2756"/>
                </a:lnTo>
                <a:cubicBezTo>
                  <a:pt x="5271" y="2489"/>
                  <a:pt x="5238" y="2189"/>
                  <a:pt x="5104" y="1955"/>
                </a:cubicBezTo>
                <a:cubicBezTo>
                  <a:pt x="4771" y="1422"/>
                  <a:pt x="4537" y="888"/>
                  <a:pt x="4337" y="287"/>
                </a:cubicBezTo>
                <a:cubicBezTo>
                  <a:pt x="4313" y="118"/>
                  <a:pt x="4165" y="1"/>
                  <a:pt x="3997" y="1"/>
                </a:cubicBezTo>
                <a:close/>
                <a:moveTo>
                  <a:pt x="11502" y="4386"/>
                </a:moveTo>
                <a:cubicBezTo>
                  <a:pt x="11482" y="4386"/>
                  <a:pt x="11462" y="4388"/>
                  <a:pt x="11442" y="4390"/>
                </a:cubicBezTo>
                <a:cubicBezTo>
                  <a:pt x="10875" y="4524"/>
                  <a:pt x="10275" y="4591"/>
                  <a:pt x="9674" y="4591"/>
                </a:cubicBezTo>
                <a:cubicBezTo>
                  <a:pt x="9541" y="4591"/>
                  <a:pt x="9407" y="4591"/>
                  <a:pt x="9307" y="4657"/>
                </a:cubicBezTo>
                <a:lnTo>
                  <a:pt x="9508" y="6759"/>
                </a:lnTo>
                <a:cubicBezTo>
                  <a:pt x="9508" y="6859"/>
                  <a:pt x="9574" y="6959"/>
                  <a:pt x="9674" y="7026"/>
                </a:cubicBezTo>
                <a:lnTo>
                  <a:pt x="12443" y="8627"/>
                </a:lnTo>
                <a:cubicBezTo>
                  <a:pt x="12376" y="8560"/>
                  <a:pt x="12310" y="8460"/>
                  <a:pt x="12310" y="8360"/>
                </a:cubicBezTo>
                <a:lnTo>
                  <a:pt x="11943" y="4757"/>
                </a:lnTo>
                <a:cubicBezTo>
                  <a:pt x="11912" y="4544"/>
                  <a:pt x="11714" y="4386"/>
                  <a:pt x="11502" y="43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7;p37">
            <a:extLst>
              <a:ext uri="{FF2B5EF4-FFF2-40B4-BE49-F238E27FC236}">
                <a16:creationId xmlns:a16="http://schemas.microsoft.com/office/drawing/2014/main" id="{3AE2B64C-BE48-289E-744A-4E5310445B93}"/>
              </a:ext>
            </a:extLst>
          </p:cNvPr>
          <p:cNvSpPr/>
          <p:nvPr/>
        </p:nvSpPr>
        <p:spPr>
          <a:xfrm>
            <a:off x="5898484" y="980676"/>
            <a:ext cx="236450" cy="346097"/>
          </a:xfrm>
          <a:custGeom>
            <a:avLst/>
            <a:gdLst/>
            <a:ahLst/>
            <a:cxnLst/>
            <a:rect l="l" t="t" r="r" b="b"/>
            <a:pathLst>
              <a:path w="11542" h="16177" extrusionOk="0">
                <a:moveTo>
                  <a:pt x="8873" y="1"/>
                </a:moveTo>
                <a:lnTo>
                  <a:pt x="8873" y="1"/>
                </a:lnTo>
                <a:cubicBezTo>
                  <a:pt x="9440" y="768"/>
                  <a:pt x="9707" y="1869"/>
                  <a:pt x="9707" y="3336"/>
                </a:cubicBezTo>
                <a:cubicBezTo>
                  <a:pt x="9707" y="7372"/>
                  <a:pt x="6905" y="12243"/>
                  <a:pt x="3436" y="14244"/>
                </a:cubicBezTo>
                <a:cubicBezTo>
                  <a:pt x="2385" y="14859"/>
                  <a:pt x="1452" y="15159"/>
                  <a:pt x="668" y="15159"/>
                </a:cubicBezTo>
                <a:cubicBezTo>
                  <a:pt x="431" y="15159"/>
                  <a:pt x="209" y="15132"/>
                  <a:pt x="0" y="15078"/>
                </a:cubicBezTo>
                <a:lnTo>
                  <a:pt x="0" y="15078"/>
                </a:lnTo>
                <a:cubicBezTo>
                  <a:pt x="611" y="15796"/>
                  <a:pt x="1453" y="16176"/>
                  <a:pt x="2444" y="16176"/>
                </a:cubicBezTo>
                <a:cubicBezTo>
                  <a:pt x="3295" y="16176"/>
                  <a:pt x="4254" y="15897"/>
                  <a:pt x="5271" y="15311"/>
                </a:cubicBezTo>
                <a:cubicBezTo>
                  <a:pt x="8740" y="13310"/>
                  <a:pt x="11542" y="8440"/>
                  <a:pt x="11542" y="4437"/>
                </a:cubicBezTo>
                <a:cubicBezTo>
                  <a:pt x="11542" y="1969"/>
                  <a:pt x="10508" y="401"/>
                  <a:pt x="8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8;p37">
            <a:extLst>
              <a:ext uri="{FF2B5EF4-FFF2-40B4-BE49-F238E27FC236}">
                <a16:creationId xmlns:a16="http://schemas.microsoft.com/office/drawing/2014/main" id="{14A709FA-B0F0-0A3A-FE38-44135735BACB}"/>
              </a:ext>
            </a:extLst>
          </p:cNvPr>
          <p:cNvSpPr/>
          <p:nvPr/>
        </p:nvSpPr>
        <p:spPr>
          <a:xfrm>
            <a:off x="5675706" y="753926"/>
            <a:ext cx="648528" cy="556233"/>
          </a:xfrm>
          <a:custGeom>
            <a:avLst/>
            <a:gdLst/>
            <a:ahLst/>
            <a:cxnLst/>
            <a:rect l="l" t="t" r="r" b="b"/>
            <a:pathLst>
              <a:path w="31657" h="25999" extrusionOk="0">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9;p37">
            <a:extLst>
              <a:ext uri="{FF2B5EF4-FFF2-40B4-BE49-F238E27FC236}">
                <a16:creationId xmlns:a16="http://schemas.microsoft.com/office/drawing/2014/main" id="{C6AA66F7-743B-F6BB-963F-EDE65BB76072}"/>
              </a:ext>
            </a:extLst>
          </p:cNvPr>
          <p:cNvSpPr/>
          <p:nvPr/>
        </p:nvSpPr>
        <p:spPr>
          <a:xfrm>
            <a:off x="5675706" y="753926"/>
            <a:ext cx="648528" cy="556233"/>
          </a:xfrm>
          <a:custGeom>
            <a:avLst/>
            <a:gdLst/>
            <a:ahLst/>
            <a:cxnLst/>
            <a:rect l="l" t="t" r="r" b="b"/>
            <a:pathLst>
              <a:path w="31657" h="25999" extrusionOk="0">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00;p37">
            <a:extLst>
              <a:ext uri="{FF2B5EF4-FFF2-40B4-BE49-F238E27FC236}">
                <a16:creationId xmlns:a16="http://schemas.microsoft.com/office/drawing/2014/main" id="{0829AE0F-D779-A928-274B-649FB25D2AD1}"/>
              </a:ext>
            </a:extLst>
          </p:cNvPr>
          <p:cNvSpPr/>
          <p:nvPr/>
        </p:nvSpPr>
        <p:spPr>
          <a:xfrm>
            <a:off x="5724396" y="783979"/>
            <a:ext cx="597784" cy="796086"/>
          </a:xfrm>
          <a:custGeom>
            <a:avLst/>
            <a:gdLst/>
            <a:ahLst/>
            <a:cxnLst/>
            <a:rect l="l" t="t" r="r" b="b"/>
            <a:pathLst>
              <a:path w="29180" h="37210" extrusionOk="0">
                <a:moveTo>
                  <a:pt x="17399" y="10490"/>
                </a:moveTo>
                <a:cubicBezTo>
                  <a:pt x="19461" y="10490"/>
                  <a:pt x="20874" y="12138"/>
                  <a:pt x="20874" y="14981"/>
                </a:cubicBezTo>
                <a:cubicBezTo>
                  <a:pt x="20874" y="18984"/>
                  <a:pt x="18072" y="23854"/>
                  <a:pt x="14603" y="25855"/>
                </a:cubicBezTo>
                <a:cubicBezTo>
                  <a:pt x="13580" y="26450"/>
                  <a:pt x="12617" y="26731"/>
                  <a:pt x="11766" y="26731"/>
                </a:cubicBezTo>
                <a:cubicBezTo>
                  <a:pt x="9703" y="26731"/>
                  <a:pt x="8298" y="25077"/>
                  <a:pt x="8298" y="22220"/>
                </a:cubicBezTo>
                <a:cubicBezTo>
                  <a:pt x="8298" y="18217"/>
                  <a:pt x="11100" y="13347"/>
                  <a:pt x="14603" y="11345"/>
                </a:cubicBezTo>
                <a:cubicBezTo>
                  <a:pt x="15608" y="10765"/>
                  <a:pt x="16558" y="10490"/>
                  <a:pt x="17399" y="10490"/>
                </a:cubicBezTo>
                <a:close/>
                <a:moveTo>
                  <a:pt x="23421" y="1"/>
                </a:moveTo>
                <a:cubicBezTo>
                  <a:pt x="23266" y="1"/>
                  <a:pt x="23116" y="75"/>
                  <a:pt x="23009" y="204"/>
                </a:cubicBezTo>
                <a:lnTo>
                  <a:pt x="20273" y="4340"/>
                </a:lnTo>
                <a:cubicBezTo>
                  <a:pt x="20106" y="4574"/>
                  <a:pt x="19840" y="4707"/>
                  <a:pt x="19539" y="4707"/>
                </a:cubicBezTo>
                <a:cubicBezTo>
                  <a:pt x="18939" y="4707"/>
                  <a:pt x="18339" y="4774"/>
                  <a:pt x="17738" y="4907"/>
                </a:cubicBezTo>
                <a:cubicBezTo>
                  <a:pt x="17718" y="4910"/>
                  <a:pt x="17698" y="4911"/>
                  <a:pt x="17678" y="4911"/>
                </a:cubicBezTo>
                <a:cubicBezTo>
                  <a:pt x="17466" y="4911"/>
                  <a:pt x="17268" y="4754"/>
                  <a:pt x="17238" y="4540"/>
                </a:cubicBezTo>
                <a:lnTo>
                  <a:pt x="16904" y="938"/>
                </a:lnTo>
                <a:cubicBezTo>
                  <a:pt x="16904" y="752"/>
                  <a:pt x="16775" y="631"/>
                  <a:pt x="16640" y="631"/>
                </a:cubicBezTo>
                <a:cubicBezTo>
                  <a:pt x="16581" y="631"/>
                  <a:pt x="16521" y="654"/>
                  <a:pt x="16471" y="704"/>
                </a:cubicBezTo>
                <a:lnTo>
                  <a:pt x="12735" y="2839"/>
                </a:lnTo>
                <a:cubicBezTo>
                  <a:pt x="12468" y="3006"/>
                  <a:pt x="12334" y="3239"/>
                  <a:pt x="12268" y="3539"/>
                </a:cubicBezTo>
                <a:lnTo>
                  <a:pt x="11901" y="7676"/>
                </a:lnTo>
                <a:cubicBezTo>
                  <a:pt x="11867" y="7976"/>
                  <a:pt x="11734" y="8243"/>
                  <a:pt x="11534" y="8476"/>
                </a:cubicBezTo>
                <a:cubicBezTo>
                  <a:pt x="10766" y="9143"/>
                  <a:pt x="10066" y="9877"/>
                  <a:pt x="9432" y="10645"/>
                </a:cubicBezTo>
                <a:cubicBezTo>
                  <a:pt x="9310" y="10791"/>
                  <a:pt x="9116" y="10884"/>
                  <a:pt x="8917" y="10884"/>
                </a:cubicBezTo>
                <a:cubicBezTo>
                  <a:pt x="8844" y="10884"/>
                  <a:pt x="8770" y="10872"/>
                  <a:pt x="8698" y="10845"/>
                </a:cubicBezTo>
                <a:lnTo>
                  <a:pt x="6330" y="10011"/>
                </a:lnTo>
                <a:cubicBezTo>
                  <a:pt x="6275" y="9997"/>
                  <a:pt x="6220" y="9990"/>
                  <a:pt x="6164" y="9990"/>
                </a:cubicBezTo>
                <a:cubicBezTo>
                  <a:pt x="5947" y="9990"/>
                  <a:pt x="5736" y="10092"/>
                  <a:pt x="5629" y="10278"/>
                </a:cubicBezTo>
                <a:lnTo>
                  <a:pt x="2928" y="15014"/>
                </a:lnTo>
                <a:cubicBezTo>
                  <a:pt x="2794" y="15248"/>
                  <a:pt x="2827" y="15548"/>
                  <a:pt x="3028" y="15715"/>
                </a:cubicBezTo>
                <a:lnTo>
                  <a:pt x="4962" y="17383"/>
                </a:lnTo>
                <a:cubicBezTo>
                  <a:pt x="5162" y="17583"/>
                  <a:pt x="5229" y="17883"/>
                  <a:pt x="5129" y="18150"/>
                </a:cubicBezTo>
                <a:cubicBezTo>
                  <a:pt x="4796" y="19084"/>
                  <a:pt x="4495" y="20018"/>
                  <a:pt x="4295" y="21019"/>
                </a:cubicBezTo>
                <a:cubicBezTo>
                  <a:pt x="4195" y="21286"/>
                  <a:pt x="4028" y="21552"/>
                  <a:pt x="3795" y="21719"/>
                </a:cubicBezTo>
                <a:lnTo>
                  <a:pt x="392" y="24121"/>
                </a:lnTo>
                <a:cubicBezTo>
                  <a:pt x="159" y="24321"/>
                  <a:pt x="25" y="24588"/>
                  <a:pt x="25" y="24855"/>
                </a:cubicBezTo>
                <a:lnTo>
                  <a:pt x="25" y="29158"/>
                </a:lnTo>
                <a:cubicBezTo>
                  <a:pt x="0" y="29334"/>
                  <a:pt x="127" y="29472"/>
                  <a:pt x="277" y="29472"/>
                </a:cubicBezTo>
                <a:cubicBezTo>
                  <a:pt x="325" y="29472"/>
                  <a:pt x="377" y="29457"/>
                  <a:pt x="426" y="29425"/>
                </a:cubicBezTo>
                <a:lnTo>
                  <a:pt x="3761" y="27957"/>
                </a:lnTo>
                <a:cubicBezTo>
                  <a:pt x="3825" y="27920"/>
                  <a:pt x="3892" y="27904"/>
                  <a:pt x="3956" y="27904"/>
                </a:cubicBezTo>
                <a:cubicBezTo>
                  <a:pt x="4126" y="27904"/>
                  <a:pt x="4280" y="28021"/>
                  <a:pt x="4329" y="28190"/>
                </a:cubicBezTo>
                <a:cubicBezTo>
                  <a:pt x="4495" y="28791"/>
                  <a:pt x="4762" y="29358"/>
                  <a:pt x="5062" y="29858"/>
                </a:cubicBezTo>
                <a:cubicBezTo>
                  <a:pt x="5196" y="30125"/>
                  <a:pt x="5229" y="30392"/>
                  <a:pt x="5096" y="30659"/>
                </a:cubicBezTo>
                <a:lnTo>
                  <a:pt x="2894" y="35129"/>
                </a:lnTo>
                <a:cubicBezTo>
                  <a:pt x="2761" y="35362"/>
                  <a:pt x="2861" y="35629"/>
                  <a:pt x="3094" y="35763"/>
                </a:cubicBezTo>
                <a:lnTo>
                  <a:pt x="5496" y="37164"/>
                </a:lnTo>
                <a:cubicBezTo>
                  <a:pt x="5558" y="37195"/>
                  <a:pt x="5630" y="37210"/>
                  <a:pt x="5703" y="37210"/>
                </a:cubicBezTo>
                <a:cubicBezTo>
                  <a:pt x="5866" y="37210"/>
                  <a:pt x="6038" y="37135"/>
                  <a:pt x="6130" y="36997"/>
                </a:cubicBezTo>
                <a:lnTo>
                  <a:pt x="8898" y="32860"/>
                </a:lnTo>
                <a:cubicBezTo>
                  <a:pt x="9065" y="32627"/>
                  <a:pt x="9332" y="32494"/>
                  <a:pt x="9632" y="32494"/>
                </a:cubicBezTo>
                <a:cubicBezTo>
                  <a:pt x="10233" y="32494"/>
                  <a:pt x="10833" y="32427"/>
                  <a:pt x="11400" y="32293"/>
                </a:cubicBezTo>
                <a:cubicBezTo>
                  <a:pt x="11420" y="32291"/>
                  <a:pt x="11440" y="32289"/>
                  <a:pt x="11460" y="32289"/>
                </a:cubicBezTo>
                <a:cubicBezTo>
                  <a:pt x="11672" y="32289"/>
                  <a:pt x="11870" y="32447"/>
                  <a:pt x="11901" y="32660"/>
                </a:cubicBezTo>
                <a:lnTo>
                  <a:pt x="12268" y="36263"/>
                </a:lnTo>
                <a:cubicBezTo>
                  <a:pt x="12268" y="36449"/>
                  <a:pt x="12397" y="36570"/>
                  <a:pt x="12543" y="36570"/>
                </a:cubicBezTo>
                <a:cubicBezTo>
                  <a:pt x="12607" y="36570"/>
                  <a:pt x="12674" y="36547"/>
                  <a:pt x="12735" y="36496"/>
                </a:cubicBezTo>
                <a:lnTo>
                  <a:pt x="16471" y="34362"/>
                </a:lnTo>
                <a:cubicBezTo>
                  <a:pt x="16704" y="34195"/>
                  <a:pt x="16871" y="33961"/>
                  <a:pt x="16904" y="33661"/>
                </a:cubicBezTo>
                <a:lnTo>
                  <a:pt x="17271" y="29525"/>
                </a:lnTo>
                <a:cubicBezTo>
                  <a:pt x="17304" y="29225"/>
                  <a:pt x="17438" y="28958"/>
                  <a:pt x="17671" y="28724"/>
                </a:cubicBezTo>
                <a:cubicBezTo>
                  <a:pt x="18405" y="28057"/>
                  <a:pt x="19106" y="27323"/>
                  <a:pt x="19740" y="26556"/>
                </a:cubicBezTo>
                <a:cubicBezTo>
                  <a:pt x="19886" y="26409"/>
                  <a:pt x="20068" y="26317"/>
                  <a:pt x="20260" y="26317"/>
                </a:cubicBezTo>
                <a:cubicBezTo>
                  <a:pt x="20330" y="26317"/>
                  <a:pt x="20402" y="26329"/>
                  <a:pt x="20473" y="26356"/>
                </a:cubicBezTo>
                <a:lnTo>
                  <a:pt x="22875" y="27190"/>
                </a:lnTo>
                <a:cubicBezTo>
                  <a:pt x="22923" y="27203"/>
                  <a:pt x="22973" y="27210"/>
                  <a:pt x="23024" y="27210"/>
                </a:cubicBezTo>
                <a:cubicBezTo>
                  <a:pt x="23224" y="27210"/>
                  <a:pt x="23436" y="27109"/>
                  <a:pt x="23542" y="26923"/>
                </a:cubicBezTo>
                <a:lnTo>
                  <a:pt x="26278" y="22186"/>
                </a:lnTo>
                <a:cubicBezTo>
                  <a:pt x="26378" y="21953"/>
                  <a:pt x="26344" y="21652"/>
                  <a:pt x="26144" y="21486"/>
                </a:cubicBezTo>
                <a:lnTo>
                  <a:pt x="24243" y="19818"/>
                </a:lnTo>
                <a:cubicBezTo>
                  <a:pt x="24009" y="19618"/>
                  <a:pt x="23943" y="19351"/>
                  <a:pt x="24043" y="19084"/>
                </a:cubicBezTo>
                <a:cubicBezTo>
                  <a:pt x="24376" y="18150"/>
                  <a:pt x="24676" y="17183"/>
                  <a:pt x="24910" y="16182"/>
                </a:cubicBezTo>
                <a:cubicBezTo>
                  <a:pt x="24977" y="15915"/>
                  <a:pt x="25143" y="15648"/>
                  <a:pt x="25377" y="15481"/>
                </a:cubicBezTo>
                <a:lnTo>
                  <a:pt x="28779" y="13080"/>
                </a:lnTo>
                <a:cubicBezTo>
                  <a:pt x="29013" y="12880"/>
                  <a:pt x="29146" y="12613"/>
                  <a:pt x="29180" y="12346"/>
                </a:cubicBezTo>
                <a:lnTo>
                  <a:pt x="29180" y="8043"/>
                </a:lnTo>
                <a:cubicBezTo>
                  <a:pt x="29180" y="7867"/>
                  <a:pt x="29047" y="7728"/>
                  <a:pt x="28896" y="7728"/>
                </a:cubicBezTo>
                <a:cubicBezTo>
                  <a:pt x="28846" y="7728"/>
                  <a:pt x="28795" y="7743"/>
                  <a:pt x="28746" y="7776"/>
                </a:cubicBezTo>
                <a:lnTo>
                  <a:pt x="25410" y="9244"/>
                </a:lnTo>
                <a:cubicBezTo>
                  <a:pt x="25346" y="9280"/>
                  <a:pt x="25280" y="9297"/>
                  <a:pt x="25216" y="9297"/>
                </a:cubicBezTo>
                <a:cubicBezTo>
                  <a:pt x="25046" y="9297"/>
                  <a:pt x="24892" y="9180"/>
                  <a:pt x="24843" y="9010"/>
                </a:cubicBezTo>
                <a:cubicBezTo>
                  <a:pt x="24676" y="8410"/>
                  <a:pt x="24443" y="7876"/>
                  <a:pt x="24109" y="7342"/>
                </a:cubicBezTo>
                <a:cubicBezTo>
                  <a:pt x="23976" y="7109"/>
                  <a:pt x="23943" y="6808"/>
                  <a:pt x="24076" y="6542"/>
                </a:cubicBezTo>
                <a:lnTo>
                  <a:pt x="26278" y="2105"/>
                </a:lnTo>
                <a:cubicBezTo>
                  <a:pt x="26378" y="1872"/>
                  <a:pt x="26311" y="1571"/>
                  <a:pt x="26077" y="1438"/>
                </a:cubicBezTo>
                <a:lnTo>
                  <a:pt x="23676" y="70"/>
                </a:lnTo>
                <a:cubicBezTo>
                  <a:pt x="23593" y="23"/>
                  <a:pt x="23506" y="1"/>
                  <a:pt x="23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01;p37">
            <a:extLst>
              <a:ext uri="{FF2B5EF4-FFF2-40B4-BE49-F238E27FC236}">
                <a16:creationId xmlns:a16="http://schemas.microsoft.com/office/drawing/2014/main" id="{1EDDF512-4DA1-B057-3221-0D3847460EB9}"/>
              </a:ext>
            </a:extLst>
          </p:cNvPr>
          <p:cNvSpPr/>
          <p:nvPr/>
        </p:nvSpPr>
        <p:spPr>
          <a:xfrm>
            <a:off x="6319135" y="707214"/>
            <a:ext cx="420293" cy="535181"/>
          </a:xfrm>
          <a:custGeom>
            <a:avLst/>
            <a:gdLst/>
            <a:ahLst/>
            <a:cxnLst/>
            <a:rect l="l" t="t" r="r" b="b"/>
            <a:pathLst>
              <a:path w="20516" h="25015" extrusionOk="0">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02;p37">
            <a:extLst>
              <a:ext uri="{FF2B5EF4-FFF2-40B4-BE49-F238E27FC236}">
                <a16:creationId xmlns:a16="http://schemas.microsoft.com/office/drawing/2014/main" id="{7D5EC4C4-21B9-D997-B229-A4FD47627337}"/>
              </a:ext>
            </a:extLst>
          </p:cNvPr>
          <p:cNvSpPr/>
          <p:nvPr/>
        </p:nvSpPr>
        <p:spPr>
          <a:xfrm>
            <a:off x="6319135" y="707214"/>
            <a:ext cx="420293" cy="535181"/>
          </a:xfrm>
          <a:custGeom>
            <a:avLst/>
            <a:gdLst/>
            <a:ahLst/>
            <a:cxnLst/>
            <a:rect l="l" t="t" r="r" b="b"/>
            <a:pathLst>
              <a:path w="20516" h="25015" extrusionOk="0">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03;p37">
            <a:extLst>
              <a:ext uri="{FF2B5EF4-FFF2-40B4-BE49-F238E27FC236}">
                <a16:creationId xmlns:a16="http://schemas.microsoft.com/office/drawing/2014/main" id="{95D7F3B6-A0F3-7F11-E52F-1BFA11BA4397}"/>
              </a:ext>
            </a:extLst>
          </p:cNvPr>
          <p:cNvSpPr/>
          <p:nvPr/>
        </p:nvSpPr>
        <p:spPr>
          <a:xfrm>
            <a:off x="6373272" y="1082907"/>
            <a:ext cx="177020" cy="95440"/>
          </a:xfrm>
          <a:custGeom>
            <a:avLst/>
            <a:gdLst/>
            <a:ahLst/>
            <a:cxnLst/>
            <a:rect l="l" t="t" r="r" b="b"/>
            <a:pathLst>
              <a:path w="8641" h="4461" extrusionOk="0">
                <a:moveTo>
                  <a:pt x="7599" y="1240"/>
                </a:moveTo>
                <a:cubicBezTo>
                  <a:pt x="7533" y="1240"/>
                  <a:pt x="7467" y="1257"/>
                  <a:pt x="7406" y="1292"/>
                </a:cubicBezTo>
                <a:cubicBezTo>
                  <a:pt x="7139" y="1392"/>
                  <a:pt x="6839" y="1492"/>
                  <a:pt x="6572" y="1559"/>
                </a:cubicBezTo>
                <a:cubicBezTo>
                  <a:pt x="6472" y="1592"/>
                  <a:pt x="6372" y="1626"/>
                  <a:pt x="6305" y="1659"/>
                </a:cubicBezTo>
                <a:lnTo>
                  <a:pt x="6372" y="1859"/>
                </a:lnTo>
                <a:cubicBezTo>
                  <a:pt x="6372" y="1959"/>
                  <a:pt x="6439" y="2026"/>
                  <a:pt x="6539" y="2093"/>
                </a:cubicBezTo>
                <a:lnTo>
                  <a:pt x="8640" y="3293"/>
                </a:lnTo>
                <a:cubicBezTo>
                  <a:pt x="8540" y="3227"/>
                  <a:pt x="8507" y="3127"/>
                  <a:pt x="8473" y="3060"/>
                </a:cubicBezTo>
                <a:lnTo>
                  <a:pt x="8040" y="1592"/>
                </a:lnTo>
                <a:cubicBezTo>
                  <a:pt x="7966" y="1371"/>
                  <a:pt x="7783" y="1240"/>
                  <a:pt x="7599" y="1240"/>
                </a:cubicBezTo>
                <a:close/>
                <a:moveTo>
                  <a:pt x="2084" y="0"/>
                </a:moveTo>
                <a:cubicBezTo>
                  <a:pt x="1987" y="0"/>
                  <a:pt x="1888" y="30"/>
                  <a:pt x="1802" y="91"/>
                </a:cubicBezTo>
                <a:lnTo>
                  <a:pt x="801" y="758"/>
                </a:lnTo>
                <a:lnTo>
                  <a:pt x="67" y="2726"/>
                </a:lnTo>
                <a:cubicBezTo>
                  <a:pt x="1" y="2927"/>
                  <a:pt x="67" y="3160"/>
                  <a:pt x="267" y="3260"/>
                </a:cubicBezTo>
                <a:lnTo>
                  <a:pt x="2336" y="4461"/>
                </a:lnTo>
                <a:cubicBezTo>
                  <a:pt x="2169" y="4328"/>
                  <a:pt x="2102" y="4127"/>
                  <a:pt x="2169" y="3927"/>
                </a:cubicBezTo>
                <a:lnTo>
                  <a:pt x="3069" y="1492"/>
                </a:lnTo>
                <a:cubicBezTo>
                  <a:pt x="3170" y="1192"/>
                  <a:pt x="3069" y="892"/>
                  <a:pt x="2869" y="658"/>
                </a:cubicBezTo>
                <a:cubicBezTo>
                  <a:pt x="2736" y="525"/>
                  <a:pt x="2636" y="391"/>
                  <a:pt x="2502" y="258"/>
                </a:cubicBezTo>
                <a:cubicBezTo>
                  <a:pt x="2418" y="89"/>
                  <a:pt x="2253" y="0"/>
                  <a:pt x="2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4;p37">
            <a:extLst>
              <a:ext uri="{FF2B5EF4-FFF2-40B4-BE49-F238E27FC236}">
                <a16:creationId xmlns:a16="http://schemas.microsoft.com/office/drawing/2014/main" id="{876E525C-61D1-2FA0-5259-F9FDCCC2CD88}"/>
              </a:ext>
            </a:extLst>
          </p:cNvPr>
          <p:cNvSpPr/>
          <p:nvPr/>
        </p:nvSpPr>
        <p:spPr>
          <a:xfrm>
            <a:off x="6462257" y="856043"/>
            <a:ext cx="161983" cy="219207"/>
          </a:xfrm>
          <a:custGeom>
            <a:avLst/>
            <a:gdLst/>
            <a:ahLst/>
            <a:cxnLst/>
            <a:rect l="l" t="t" r="r" b="b"/>
            <a:pathLst>
              <a:path w="7907" h="10246" extrusionOk="0">
                <a:moveTo>
                  <a:pt x="5421" y="1"/>
                </a:moveTo>
                <a:cubicBezTo>
                  <a:pt x="5350" y="1"/>
                  <a:pt x="5278" y="4"/>
                  <a:pt x="5204" y="10"/>
                </a:cubicBezTo>
                <a:cubicBezTo>
                  <a:pt x="5304" y="277"/>
                  <a:pt x="5405" y="544"/>
                  <a:pt x="5438" y="844"/>
                </a:cubicBezTo>
                <a:cubicBezTo>
                  <a:pt x="5838" y="3112"/>
                  <a:pt x="4404" y="6315"/>
                  <a:pt x="2269" y="8016"/>
                </a:cubicBezTo>
                <a:cubicBezTo>
                  <a:pt x="1602" y="8550"/>
                  <a:pt x="835" y="8916"/>
                  <a:pt x="1" y="9017"/>
                </a:cubicBezTo>
                <a:cubicBezTo>
                  <a:pt x="370" y="9826"/>
                  <a:pt x="1037" y="10246"/>
                  <a:pt x="1859" y="10246"/>
                </a:cubicBezTo>
                <a:cubicBezTo>
                  <a:pt x="2595" y="10246"/>
                  <a:pt x="3455" y="9910"/>
                  <a:pt x="4337" y="9217"/>
                </a:cubicBezTo>
                <a:cubicBezTo>
                  <a:pt x="6472" y="7515"/>
                  <a:pt x="7906" y="4313"/>
                  <a:pt x="7539" y="2045"/>
                </a:cubicBezTo>
                <a:cubicBezTo>
                  <a:pt x="7289" y="700"/>
                  <a:pt x="6482" y="1"/>
                  <a:pt x="5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05;p37">
            <a:extLst>
              <a:ext uri="{FF2B5EF4-FFF2-40B4-BE49-F238E27FC236}">
                <a16:creationId xmlns:a16="http://schemas.microsoft.com/office/drawing/2014/main" id="{AF138437-3CD3-D7DD-C442-60F18B370EC6}"/>
              </a:ext>
            </a:extLst>
          </p:cNvPr>
          <p:cNvSpPr/>
          <p:nvPr/>
        </p:nvSpPr>
        <p:spPr>
          <a:xfrm>
            <a:off x="6319751" y="707176"/>
            <a:ext cx="408677" cy="403606"/>
          </a:xfrm>
          <a:custGeom>
            <a:avLst/>
            <a:gdLst/>
            <a:ahLst/>
            <a:cxnLst/>
            <a:rect l="l" t="t" r="r" b="b"/>
            <a:pathLst>
              <a:path w="19949" h="18865" extrusionOk="0">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06;p37">
            <a:extLst>
              <a:ext uri="{FF2B5EF4-FFF2-40B4-BE49-F238E27FC236}">
                <a16:creationId xmlns:a16="http://schemas.microsoft.com/office/drawing/2014/main" id="{50A92F66-AA7C-D08C-2419-AADB69041924}"/>
              </a:ext>
            </a:extLst>
          </p:cNvPr>
          <p:cNvSpPr/>
          <p:nvPr/>
        </p:nvSpPr>
        <p:spPr>
          <a:xfrm>
            <a:off x="6319751" y="707176"/>
            <a:ext cx="408677" cy="403606"/>
          </a:xfrm>
          <a:custGeom>
            <a:avLst/>
            <a:gdLst/>
            <a:ahLst/>
            <a:cxnLst/>
            <a:rect l="l" t="t" r="r" b="b"/>
            <a:pathLst>
              <a:path w="19949" h="18865" extrusionOk="0">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07;p37">
            <a:extLst>
              <a:ext uri="{FF2B5EF4-FFF2-40B4-BE49-F238E27FC236}">
                <a16:creationId xmlns:a16="http://schemas.microsoft.com/office/drawing/2014/main" id="{394AF745-3C44-E1F0-A931-1391B2DA3DD2}"/>
              </a:ext>
            </a:extLst>
          </p:cNvPr>
          <p:cNvSpPr/>
          <p:nvPr/>
        </p:nvSpPr>
        <p:spPr>
          <a:xfrm>
            <a:off x="6357714" y="729617"/>
            <a:ext cx="378603" cy="508823"/>
          </a:xfrm>
          <a:custGeom>
            <a:avLst/>
            <a:gdLst/>
            <a:ahLst/>
            <a:cxnLst/>
            <a:rect l="l" t="t" r="r" b="b"/>
            <a:pathLst>
              <a:path w="18481" h="23783" extrusionOk="0">
                <a:moveTo>
                  <a:pt x="11026" y="6763"/>
                </a:moveTo>
                <a:cubicBezTo>
                  <a:pt x="12108" y="6763"/>
                  <a:pt x="12926" y="7475"/>
                  <a:pt x="13143" y="8822"/>
                </a:cubicBezTo>
                <a:cubicBezTo>
                  <a:pt x="13510" y="11090"/>
                  <a:pt x="12076" y="14292"/>
                  <a:pt x="9941" y="15994"/>
                </a:cubicBezTo>
                <a:cubicBezTo>
                  <a:pt x="9060" y="16685"/>
                  <a:pt x="8201" y="17018"/>
                  <a:pt x="7467" y="17018"/>
                </a:cubicBezTo>
                <a:cubicBezTo>
                  <a:pt x="6395" y="17018"/>
                  <a:pt x="5589" y="16306"/>
                  <a:pt x="5371" y="14960"/>
                </a:cubicBezTo>
                <a:cubicBezTo>
                  <a:pt x="5004" y="12691"/>
                  <a:pt x="6405" y="9489"/>
                  <a:pt x="8540" y="7788"/>
                </a:cubicBezTo>
                <a:cubicBezTo>
                  <a:pt x="9421" y="7097"/>
                  <a:pt x="10285" y="6763"/>
                  <a:pt x="11026" y="6763"/>
                </a:cubicBezTo>
                <a:close/>
                <a:moveTo>
                  <a:pt x="13677" y="1"/>
                </a:moveTo>
                <a:cubicBezTo>
                  <a:pt x="13424" y="1"/>
                  <a:pt x="13185" y="155"/>
                  <a:pt x="13043" y="382"/>
                </a:cubicBezTo>
                <a:lnTo>
                  <a:pt x="11809" y="2751"/>
                </a:lnTo>
                <a:cubicBezTo>
                  <a:pt x="11609" y="3018"/>
                  <a:pt x="11342" y="3218"/>
                  <a:pt x="11042" y="3318"/>
                </a:cubicBezTo>
                <a:cubicBezTo>
                  <a:pt x="10742" y="3385"/>
                  <a:pt x="10475" y="3485"/>
                  <a:pt x="10208" y="3585"/>
                </a:cubicBezTo>
                <a:cubicBezTo>
                  <a:pt x="10148" y="3607"/>
                  <a:pt x="10086" y="3618"/>
                  <a:pt x="10026" y="3618"/>
                </a:cubicBezTo>
                <a:cubicBezTo>
                  <a:pt x="9818" y="3618"/>
                  <a:pt x="9626" y="3491"/>
                  <a:pt x="9574" y="3285"/>
                </a:cubicBezTo>
                <a:lnTo>
                  <a:pt x="9141" y="1817"/>
                </a:lnTo>
                <a:cubicBezTo>
                  <a:pt x="9096" y="1639"/>
                  <a:pt x="8933" y="1535"/>
                  <a:pt x="8780" y="1535"/>
                </a:cubicBezTo>
                <a:cubicBezTo>
                  <a:pt x="8703" y="1535"/>
                  <a:pt x="8629" y="1561"/>
                  <a:pt x="8573" y="1617"/>
                </a:cubicBezTo>
                <a:lnTo>
                  <a:pt x="6605" y="3184"/>
                </a:lnTo>
                <a:cubicBezTo>
                  <a:pt x="6372" y="3385"/>
                  <a:pt x="6238" y="3685"/>
                  <a:pt x="6238" y="4018"/>
                </a:cubicBezTo>
                <a:lnTo>
                  <a:pt x="6339" y="5920"/>
                </a:lnTo>
                <a:cubicBezTo>
                  <a:pt x="6339" y="6253"/>
                  <a:pt x="6238" y="6554"/>
                  <a:pt x="6038" y="6820"/>
                </a:cubicBezTo>
                <a:cubicBezTo>
                  <a:pt x="5705" y="7221"/>
                  <a:pt x="5405" y="7621"/>
                  <a:pt x="5104" y="8055"/>
                </a:cubicBezTo>
                <a:cubicBezTo>
                  <a:pt x="4938" y="8288"/>
                  <a:pt x="4637" y="8455"/>
                  <a:pt x="4304" y="8455"/>
                </a:cubicBezTo>
                <a:lnTo>
                  <a:pt x="3036" y="8422"/>
                </a:lnTo>
                <a:cubicBezTo>
                  <a:pt x="2703" y="8422"/>
                  <a:pt x="2436" y="8588"/>
                  <a:pt x="2302" y="8889"/>
                </a:cubicBezTo>
                <a:lnTo>
                  <a:pt x="1068" y="11557"/>
                </a:lnTo>
                <a:cubicBezTo>
                  <a:pt x="968" y="11824"/>
                  <a:pt x="1101" y="12124"/>
                  <a:pt x="1368" y="12258"/>
                </a:cubicBezTo>
                <a:lnTo>
                  <a:pt x="2369" y="12691"/>
                </a:lnTo>
                <a:cubicBezTo>
                  <a:pt x="2669" y="12825"/>
                  <a:pt x="2803" y="13125"/>
                  <a:pt x="2736" y="13392"/>
                </a:cubicBezTo>
                <a:cubicBezTo>
                  <a:pt x="2636" y="13825"/>
                  <a:pt x="2569" y="14259"/>
                  <a:pt x="2502" y="14693"/>
                </a:cubicBezTo>
                <a:cubicBezTo>
                  <a:pt x="2469" y="15026"/>
                  <a:pt x="2336" y="15327"/>
                  <a:pt x="2102" y="15560"/>
                </a:cubicBezTo>
                <a:lnTo>
                  <a:pt x="334" y="17195"/>
                </a:lnTo>
                <a:cubicBezTo>
                  <a:pt x="101" y="17395"/>
                  <a:pt x="1" y="17728"/>
                  <a:pt x="34" y="18062"/>
                </a:cubicBezTo>
                <a:lnTo>
                  <a:pt x="368" y="19963"/>
                </a:lnTo>
                <a:cubicBezTo>
                  <a:pt x="368" y="20149"/>
                  <a:pt x="513" y="20270"/>
                  <a:pt x="681" y="20270"/>
                </a:cubicBezTo>
                <a:cubicBezTo>
                  <a:pt x="754" y="20270"/>
                  <a:pt x="830" y="20247"/>
                  <a:pt x="901" y="20197"/>
                </a:cubicBezTo>
                <a:lnTo>
                  <a:pt x="2636" y="19029"/>
                </a:lnTo>
                <a:cubicBezTo>
                  <a:pt x="2716" y="18983"/>
                  <a:pt x="2808" y="18961"/>
                  <a:pt x="2899" y="18961"/>
                </a:cubicBezTo>
                <a:cubicBezTo>
                  <a:pt x="3075" y="18961"/>
                  <a:pt x="3249" y="19043"/>
                  <a:pt x="3336" y="19196"/>
                </a:cubicBezTo>
                <a:cubicBezTo>
                  <a:pt x="3470" y="19329"/>
                  <a:pt x="3570" y="19496"/>
                  <a:pt x="3703" y="19596"/>
                </a:cubicBezTo>
                <a:cubicBezTo>
                  <a:pt x="3903" y="19830"/>
                  <a:pt x="3970" y="20163"/>
                  <a:pt x="3903" y="20430"/>
                </a:cubicBezTo>
                <a:lnTo>
                  <a:pt x="3003" y="22865"/>
                </a:lnTo>
                <a:cubicBezTo>
                  <a:pt x="2903" y="23132"/>
                  <a:pt x="3070" y="23432"/>
                  <a:pt x="3336" y="23466"/>
                </a:cubicBezTo>
                <a:lnTo>
                  <a:pt x="4671" y="23766"/>
                </a:lnTo>
                <a:cubicBezTo>
                  <a:pt x="4722" y="23777"/>
                  <a:pt x="4774" y="23783"/>
                  <a:pt x="4824" y="23783"/>
                </a:cubicBezTo>
                <a:cubicBezTo>
                  <a:pt x="5069" y="23783"/>
                  <a:pt x="5294" y="23653"/>
                  <a:pt x="5405" y="23432"/>
                </a:cubicBezTo>
                <a:lnTo>
                  <a:pt x="6672" y="21064"/>
                </a:lnTo>
                <a:cubicBezTo>
                  <a:pt x="6839" y="20764"/>
                  <a:pt x="7106" y="20564"/>
                  <a:pt x="7406" y="20497"/>
                </a:cubicBezTo>
                <a:cubicBezTo>
                  <a:pt x="7706" y="20397"/>
                  <a:pt x="7973" y="20330"/>
                  <a:pt x="8240" y="20230"/>
                </a:cubicBezTo>
                <a:cubicBezTo>
                  <a:pt x="8311" y="20194"/>
                  <a:pt x="8385" y="20178"/>
                  <a:pt x="8456" y="20178"/>
                </a:cubicBezTo>
                <a:cubicBezTo>
                  <a:pt x="8651" y="20178"/>
                  <a:pt x="8825" y="20302"/>
                  <a:pt x="8874" y="20497"/>
                </a:cubicBezTo>
                <a:lnTo>
                  <a:pt x="9341" y="21998"/>
                </a:lnTo>
                <a:cubicBezTo>
                  <a:pt x="9362" y="22168"/>
                  <a:pt x="9505" y="22270"/>
                  <a:pt x="9649" y="22270"/>
                </a:cubicBezTo>
                <a:cubicBezTo>
                  <a:pt x="9732" y="22270"/>
                  <a:pt x="9814" y="22237"/>
                  <a:pt x="9874" y="22165"/>
                </a:cubicBezTo>
                <a:lnTo>
                  <a:pt x="11876" y="20597"/>
                </a:lnTo>
                <a:cubicBezTo>
                  <a:pt x="12109" y="20397"/>
                  <a:pt x="12243" y="20097"/>
                  <a:pt x="12243" y="19763"/>
                </a:cubicBezTo>
                <a:lnTo>
                  <a:pt x="12143" y="17862"/>
                </a:lnTo>
                <a:cubicBezTo>
                  <a:pt x="12143" y="17528"/>
                  <a:pt x="12243" y="17228"/>
                  <a:pt x="12443" y="16961"/>
                </a:cubicBezTo>
                <a:cubicBezTo>
                  <a:pt x="12776" y="16561"/>
                  <a:pt x="13077" y="16160"/>
                  <a:pt x="13377" y="15727"/>
                </a:cubicBezTo>
                <a:cubicBezTo>
                  <a:pt x="13544" y="15493"/>
                  <a:pt x="13844" y="15327"/>
                  <a:pt x="14177" y="15327"/>
                </a:cubicBezTo>
                <a:lnTo>
                  <a:pt x="15445" y="15393"/>
                </a:lnTo>
                <a:cubicBezTo>
                  <a:pt x="15779" y="15393"/>
                  <a:pt x="16045" y="15193"/>
                  <a:pt x="16179" y="14926"/>
                </a:cubicBezTo>
                <a:lnTo>
                  <a:pt x="17380" y="12224"/>
                </a:lnTo>
                <a:cubicBezTo>
                  <a:pt x="17513" y="11957"/>
                  <a:pt x="17380" y="11657"/>
                  <a:pt x="17113" y="11557"/>
                </a:cubicBezTo>
                <a:lnTo>
                  <a:pt x="16079" y="11123"/>
                </a:lnTo>
                <a:cubicBezTo>
                  <a:pt x="15812" y="11023"/>
                  <a:pt x="15679" y="10723"/>
                  <a:pt x="15745" y="10423"/>
                </a:cubicBezTo>
                <a:cubicBezTo>
                  <a:pt x="15845" y="10023"/>
                  <a:pt x="15912" y="9556"/>
                  <a:pt x="15945" y="9155"/>
                </a:cubicBezTo>
                <a:cubicBezTo>
                  <a:pt x="16012" y="8822"/>
                  <a:pt x="16146" y="8522"/>
                  <a:pt x="16379" y="8255"/>
                </a:cubicBezTo>
                <a:lnTo>
                  <a:pt x="18147" y="6654"/>
                </a:lnTo>
                <a:cubicBezTo>
                  <a:pt x="18380" y="6420"/>
                  <a:pt x="18481" y="6087"/>
                  <a:pt x="18414" y="5753"/>
                </a:cubicBezTo>
                <a:lnTo>
                  <a:pt x="18080" y="3818"/>
                </a:lnTo>
                <a:cubicBezTo>
                  <a:pt x="18080" y="3640"/>
                  <a:pt x="17947" y="3522"/>
                  <a:pt x="17799" y="3522"/>
                </a:cubicBezTo>
                <a:cubicBezTo>
                  <a:pt x="17724" y="3522"/>
                  <a:pt x="17647" y="3551"/>
                  <a:pt x="17580" y="3618"/>
                </a:cubicBezTo>
                <a:lnTo>
                  <a:pt x="15812" y="4752"/>
                </a:lnTo>
                <a:cubicBezTo>
                  <a:pt x="15724" y="4815"/>
                  <a:pt x="15621" y="4845"/>
                  <a:pt x="15521" y="4845"/>
                </a:cubicBezTo>
                <a:cubicBezTo>
                  <a:pt x="15355" y="4845"/>
                  <a:pt x="15195" y="4764"/>
                  <a:pt x="15111" y="4619"/>
                </a:cubicBezTo>
                <a:cubicBezTo>
                  <a:pt x="15011" y="4452"/>
                  <a:pt x="14878" y="4319"/>
                  <a:pt x="14745" y="4185"/>
                </a:cubicBezTo>
                <a:cubicBezTo>
                  <a:pt x="14544" y="3952"/>
                  <a:pt x="14478" y="3651"/>
                  <a:pt x="14544" y="3351"/>
                </a:cubicBezTo>
                <a:lnTo>
                  <a:pt x="15445" y="916"/>
                </a:lnTo>
                <a:cubicBezTo>
                  <a:pt x="15545" y="649"/>
                  <a:pt x="15378" y="382"/>
                  <a:pt x="15111" y="316"/>
                </a:cubicBezTo>
                <a:lnTo>
                  <a:pt x="13811" y="16"/>
                </a:lnTo>
                <a:cubicBezTo>
                  <a:pt x="13766" y="6"/>
                  <a:pt x="13721" y="1"/>
                  <a:pt x="13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8;p37">
            <a:extLst>
              <a:ext uri="{FF2B5EF4-FFF2-40B4-BE49-F238E27FC236}">
                <a16:creationId xmlns:a16="http://schemas.microsoft.com/office/drawing/2014/main" id="{73C2627C-5671-7B0F-AEEB-4C11D07F7561}"/>
              </a:ext>
            </a:extLst>
          </p:cNvPr>
          <p:cNvSpPr/>
          <p:nvPr/>
        </p:nvSpPr>
        <p:spPr>
          <a:xfrm>
            <a:off x="5412484" y="1464195"/>
            <a:ext cx="279512" cy="1806993"/>
          </a:xfrm>
          <a:custGeom>
            <a:avLst/>
            <a:gdLst/>
            <a:ahLst/>
            <a:cxnLst/>
            <a:rect l="l" t="t" r="r" b="b"/>
            <a:pathLst>
              <a:path w="13644" h="84461" extrusionOk="0">
                <a:moveTo>
                  <a:pt x="5571" y="0"/>
                </a:moveTo>
                <a:lnTo>
                  <a:pt x="0" y="10441"/>
                </a:lnTo>
                <a:lnTo>
                  <a:pt x="2669" y="12009"/>
                </a:lnTo>
                <a:lnTo>
                  <a:pt x="3169" y="11742"/>
                </a:lnTo>
                <a:lnTo>
                  <a:pt x="3169" y="82893"/>
                </a:lnTo>
                <a:lnTo>
                  <a:pt x="5904" y="84461"/>
                </a:lnTo>
                <a:lnTo>
                  <a:pt x="10541" y="81792"/>
                </a:lnTo>
                <a:lnTo>
                  <a:pt x="10541" y="7439"/>
                </a:lnTo>
                <a:lnTo>
                  <a:pt x="13643" y="5671"/>
                </a:lnTo>
                <a:lnTo>
                  <a:pt x="8339" y="1601"/>
                </a:lnTo>
                <a:lnTo>
                  <a:pt x="5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9;p37">
            <a:extLst>
              <a:ext uri="{FF2B5EF4-FFF2-40B4-BE49-F238E27FC236}">
                <a16:creationId xmlns:a16="http://schemas.microsoft.com/office/drawing/2014/main" id="{6A62C93A-2CAB-8B68-B4C8-B4A81C83CACA}"/>
              </a:ext>
            </a:extLst>
          </p:cNvPr>
          <p:cNvSpPr/>
          <p:nvPr/>
        </p:nvSpPr>
        <p:spPr>
          <a:xfrm>
            <a:off x="5462256" y="1490948"/>
            <a:ext cx="231677" cy="1781320"/>
          </a:xfrm>
          <a:custGeom>
            <a:avLst/>
            <a:gdLst/>
            <a:ahLst/>
            <a:cxnLst/>
            <a:rect l="l" t="t" r="r" b="b"/>
            <a:pathLst>
              <a:path w="11309" h="83261" extrusionOk="0">
                <a:moveTo>
                  <a:pt x="5772" y="0"/>
                </a:moveTo>
                <a:lnTo>
                  <a:pt x="1" y="10808"/>
                </a:lnTo>
                <a:lnTo>
                  <a:pt x="1" y="10808"/>
                </a:lnTo>
                <a:lnTo>
                  <a:pt x="3236" y="8940"/>
                </a:lnTo>
                <a:lnTo>
                  <a:pt x="3236" y="83260"/>
                </a:lnTo>
                <a:lnTo>
                  <a:pt x="8073" y="80458"/>
                </a:lnTo>
                <a:lnTo>
                  <a:pt x="8073" y="6138"/>
                </a:lnTo>
                <a:lnTo>
                  <a:pt x="11309" y="4270"/>
                </a:lnTo>
                <a:lnTo>
                  <a:pt x="5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10;p37">
            <a:extLst>
              <a:ext uri="{FF2B5EF4-FFF2-40B4-BE49-F238E27FC236}">
                <a16:creationId xmlns:a16="http://schemas.microsoft.com/office/drawing/2014/main" id="{39DC98EC-C572-AE92-1B4A-8E307992484E}"/>
              </a:ext>
            </a:extLst>
          </p:cNvPr>
          <p:cNvSpPr/>
          <p:nvPr/>
        </p:nvSpPr>
        <p:spPr>
          <a:xfrm>
            <a:off x="5467852" y="1657722"/>
            <a:ext cx="60168" cy="1590053"/>
          </a:xfrm>
          <a:custGeom>
            <a:avLst/>
            <a:gdLst/>
            <a:ahLst/>
            <a:cxnLst/>
            <a:rect l="l" t="t" r="r" b="b"/>
            <a:pathLst>
              <a:path w="2937" h="74321" extrusionOk="0">
                <a:moveTo>
                  <a:pt x="2936" y="0"/>
                </a:moveTo>
                <a:lnTo>
                  <a:pt x="1" y="1701"/>
                </a:lnTo>
                <a:lnTo>
                  <a:pt x="1" y="72619"/>
                </a:lnTo>
                <a:lnTo>
                  <a:pt x="2936" y="74320"/>
                </a:lnTo>
                <a:lnTo>
                  <a:pt x="29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11;p37">
            <a:extLst>
              <a:ext uri="{FF2B5EF4-FFF2-40B4-BE49-F238E27FC236}">
                <a16:creationId xmlns:a16="http://schemas.microsoft.com/office/drawing/2014/main" id="{FFEEBCD8-1000-BBAB-BC12-9E8E402607D8}"/>
              </a:ext>
            </a:extLst>
          </p:cNvPr>
          <p:cNvSpPr/>
          <p:nvPr/>
        </p:nvSpPr>
        <p:spPr>
          <a:xfrm>
            <a:off x="5841231" y="2169392"/>
            <a:ext cx="2804505" cy="1727427"/>
          </a:xfrm>
          <a:custGeom>
            <a:avLst/>
            <a:gdLst/>
            <a:ahLst/>
            <a:cxnLst/>
            <a:rect l="l" t="t" r="r" b="b"/>
            <a:pathLst>
              <a:path w="136898" h="80742" extrusionOk="0">
                <a:moveTo>
                  <a:pt x="83481" y="0"/>
                </a:moveTo>
                <a:cubicBezTo>
                  <a:pt x="82734" y="0"/>
                  <a:pt x="81992" y="175"/>
                  <a:pt x="81325" y="525"/>
                </a:cubicBezTo>
                <a:lnTo>
                  <a:pt x="2168" y="46225"/>
                </a:lnTo>
                <a:cubicBezTo>
                  <a:pt x="968" y="46925"/>
                  <a:pt x="0" y="47759"/>
                  <a:pt x="0" y="49060"/>
                </a:cubicBezTo>
                <a:cubicBezTo>
                  <a:pt x="0" y="50361"/>
                  <a:pt x="968" y="51195"/>
                  <a:pt x="2168" y="51896"/>
                </a:cubicBezTo>
                <a:lnTo>
                  <a:pt x="51237" y="80216"/>
                </a:lnTo>
                <a:cubicBezTo>
                  <a:pt x="51904" y="80566"/>
                  <a:pt x="52646" y="80741"/>
                  <a:pt x="53393" y="80741"/>
                </a:cubicBezTo>
                <a:cubicBezTo>
                  <a:pt x="54139" y="80741"/>
                  <a:pt x="54889" y="80566"/>
                  <a:pt x="55573" y="80216"/>
                </a:cubicBezTo>
                <a:lnTo>
                  <a:pt x="134730" y="34516"/>
                </a:lnTo>
                <a:cubicBezTo>
                  <a:pt x="135931" y="33816"/>
                  <a:pt x="136898" y="32949"/>
                  <a:pt x="136898" y="31648"/>
                </a:cubicBezTo>
                <a:cubicBezTo>
                  <a:pt x="136898" y="30347"/>
                  <a:pt x="135931" y="29546"/>
                  <a:pt x="134730" y="28846"/>
                </a:cubicBezTo>
                <a:lnTo>
                  <a:pt x="85661" y="525"/>
                </a:lnTo>
                <a:cubicBezTo>
                  <a:pt x="84978" y="175"/>
                  <a:pt x="84227" y="0"/>
                  <a:pt x="83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12;p37">
            <a:extLst>
              <a:ext uri="{FF2B5EF4-FFF2-40B4-BE49-F238E27FC236}">
                <a16:creationId xmlns:a16="http://schemas.microsoft.com/office/drawing/2014/main" id="{FCB6890B-026B-3214-62DB-ADAF6994F927}"/>
              </a:ext>
            </a:extLst>
          </p:cNvPr>
          <p:cNvSpPr/>
          <p:nvPr/>
        </p:nvSpPr>
        <p:spPr>
          <a:xfrm>
            <a:off x="5859271" y="2169393"/>
            <a:ext cx="2764884" cy="1659628"/>
          </a:xfrm>
          <a:custGeom>
            <a:avLst/>
            <a:gdLst/>
            <a:ahLst/>
            <a:cxnLst/>
            <a:rect l="l" t="t" r="r" b="b"/>
            <a:pathLst>
              <a:path w="134964" h="77573" extrusionOk="0">
                <a:moveTo>
                  <a:pt x="82514" y="0"/>
                </a:moveTo>
                <a:cubicBezTo>
                  <a:pt x="81767" y="0"/>
                  <a:pt x="81025" y="175"/>
                  <a:pt x="80358" y="525"/>
                </a:cubicBezTo>
                <a:lnTo>
                  <a:pt x="1201" y="46225"/>
                </a:lnTo>
                <a:cubicBezTo>
                  <a:pt x="1" y="46925"/>
                  <a:pt x="1" y="48026"/>
                  <a:pt x="1201" y="48727"/>
                </a:cubicBezTo>
                <a:lnTo>
                  <a:pt x="50270" y="77047"/>
                </a:lnTo>
                <a:cubicBezTo>
                  <a:pt x="50937" y="77397"/>
                  <a:pt x="51679" y="77572"/>
                  <a:pt x="52426" y="77572"/>
                </a:cubicBezTo>
                <a:cubicBezTo>
                  <a:pt x="53172" y="77572"/>
                  <a:pt x="53922" y="77397"/>
                  <a:pt x="54606" y="77047"/>
                </a:cubicBezTo>
                <a:lnTo>
                  <a:pt x="133763" y="31348"/>
                </a:lnTo>
                <a:cubicBezTo>
                  <a:pt x="134964" y="30647"/>
                  <a:pt x="134964" y="29546"/>
                  <a:pt x="133763" y="28846"/>
                </a:cubicBezTo>
                <a:lnTo>
                  <a:pt x="84694" y="525"/>
                </a:lnTo>
                <a:cubicBezTo>
                  <a:pt x="84011" y="175"/>
                  <a:pt x="83260" y="0"/>
                  <a:pt x="82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13;p37">
            <a:extLst>
              <a:ext uri="{FF2B5EF4-FFF2-40B4-BE49-F238E27FC236}">
                <a16:creationId xmlns:a16="http://schemas.microsoft.com/office/drawing/2014/main" id="{682F46AA-BE7C-6CA5-8E53-9A5EFB845BEC}"/>
              </a:ext>
            </a:extLst>
          </p:cNvPr>
          <p:cNvSpPr/>
          <p:nvPr/>
        </p:nvSpPr>
        <p:spPr>
          <a:xfrm>
            <a:off x="5841232" y="3033567"/>
            <a:ext cx="1094080" cy="736524"/>
          </a:xfrm>
          <a:custGeom>
            <a:avLst/>
            <a:gdLst/>
            <a:ahLst/>
            <a:cxnLst/>
            <a:rect l="l" t="t" r="r" b="b"/>
            <a:pathLst>
              <a:path w="53406" h="34426" extrusionOk="0">
                <a:moveTo>
                  <a:pt x="1968" y="1"/>
                </a:moveTo>
                <a:lnTo>
                  <a:pt x="1968" y="1"/>
                </a:lnTo>
                <a:cubicBezTo>
                  <a:pt x="868" y="668"/>
                  <a:pt x="0" y="1535"/>
                  <a:pt x="0" y="2736"/>
                </a:cubicBezTo>
                <a:cubicBezTo>
                  <a:pt x="0" y="4037"/>
                  <a:pt x="968" y="4871"/>
                  <a:pt x="2168" y="5572"/>
                </a:cubicBezTo>
                <a:lnTo>
                  <a:pt x="51237" y="33892"/>
                </a:lnTo>
                <a:cubicBezTo>
                  <a:pt x="51904" y="34259"/>
                  <a:pt x="52638" y="34426"/>
                  <a:pt x="53405" y="34426"/>
                </a:cubicBezTo>
                <a:lnTo>
                  <a:pt x="53405" y="31257"/>
                </a:lnTo>
                <a:cubicBezTo>
                  <a:pt x="52638" y="31257"/>
                  <a:pt x="51904" y="31090"/>
                  <a:pt x="51237" y="30723"/>
                </a:cubicBezTo>
                <a:lnTo>
                  <a:pt x="2168" y="2403"/>
                </a:lnTo>
                <a:cubicBezTo>
                  <a:pt x="1034" y="1736"/>
                  <a:pt x="1068" y="635"/>
                  <a:pt x="1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14;p37">
            <a:extLst>
              <a:ext uri="{FF2B5EF4-FFF2-40B4-BE49-F238E27FC236}">
                <a16:creationId xmlns:a16="http://schemas.microsoft.com/office/drawing/2014/main" id="{35DF85B8-5ABB-EECE-553E-8E270AE0CC11}"/>
              </a:ext>
            </a:extLst>
          </p:cNvPr>
          <p:cNvSpPr/>
          <p:nvPr/>
        </p:nvSpPr>
        <p:spPr>
          <a:xfrm>
            <a:off x="5995546" y="2250430"/>
            <a:ext cx="1610022" cy="965786"/>
          </a:xfrm>
          <a:custGeom>
            <a:avLst/>
            <a:gdLst/>
            <a:ahLst/>
            <a:cxnLst/>
            <a:rect l="l" t="t" r="r" b="b"/>
            <a:pathLst>
              <a:path w="78591" h="45142" extrusionOk="0">
                <a:moveTo>
                  <a:pt x="74337" y="1"/>
                </a:moveTo>
                <a:cubicBezTo>
                  <a:pt x="73987" y="1"/>
                  <a:pt x="73637" y="84"/>
                  <a:pt x="73320" y="251"/>
                </a:cubicBezTo>
                <a:lnTo>
                  <a:pt x="601" y="42248"/>
                </a:lnTo>
                <a:cubicBezTo>
                  <a:pt x="1" y="42581"/>
                  <a:pt x="1" y="43082"/>
                  <a:pt x="601" y="43415"/>
                </a:cubicBezTo>
                <a:lnTo>
                  <a:pt x="3203" y="44916"/>
                </a:lnTo>
                <a:cubicBezTo>
                  <a:pt x="3537" y="45066"/>
                  <a:pt x="3887" y="45142"/>
                  <a:pt x="4237" y="45142"/>
                </a:cubicBezTo>
                <a:cubicBezTo>
                  <a:pt x="4587" y="45142"/>
                  <a:pt x="4938" y="45066"/>
                  <a:pt x="5271" y="44916"/>
                </a:cubicBezTo>
                <a:lnTo>
                  <a:pt x="78023" y="2920"/>
                </a:lnTo>
                <a:cubicBezTo>
                  <a:pt x="78590" y="2553"/>
                  <a:pt x="78590" y="2052"/>
                  <a:pt x="78023" y="1719"/>
                </a:cubicBezTo>
                <a:lnTo>
                  <a:pt x="75355" y="251"/>
                </a:lnTo>
                <a:cubicBezTo>
                  <a:pt x="75038" y="84"/>
                  <a:pt x="74687" y="1"/>
                  <a:pt x="74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15;p37">
            <a:extLst>
              <a:ext uri="{FF2B5EF4-FFF2-40B4-BE49-F238E27FC236}">
                <a16:creationId xmlns:a16="http://schemas.microsoft.com/office/drawing/2014/main" id="{21A5D7EB-4FAB-1046-CD1A-8B0532C6A971}"/>
              </a:ext>
            </a:extLst>
          </p:cNvPr>
          <p:cNvSpPr/>
          <p:nvPr/>
        </p:nvSpPr>
        <p:spPr>
          <a:xfrm>
            <a:off x="6136451" y="2311426"/>
            <a:ext cx="1939397" cy="1163877"/>
          </a:xfrm>
          <a:custGeom>
            <a:avLst/>
            <a:gdLst/>
            <a:ahLst/>
            <a:cxnLst/>
            <a:rect l="l" t="t" r="r" b="b"/>
            <a:pathLst>
              <a:path w="94669" h="54401" extrusionOk="0">
                <a:moveTo>
                  <a:pt x="74415" y="0"/>
                </a:moveTo>
                <a:cubicBezTo>
                  <a:pt x="74058" y="0"/>
                  <a:pt x="73701" y="93"/>
                  <a:pt x="73386" y="278"/>
                </a:cubicBezTo>
                <a:lnTo>
                  <a:pt x="634" y="42275"/>
                </a:lnTo>
                <a:cubicBezTo>
                  <a:pt x="101" y="42608"/>
                  <a:pt x="1" y="43075"/>
                  <a:pt x="468" y="43342"/>
                </a:cubicBezTo>
                <a:lnTo>
                  <a:pt x="19481" y="54250"/>
                </a:lnTo>
                <a:cubicBezTo>
                  <a:pt x="19737" y="54350"/>
                  <a:pt x="20011" y="54401"/>
                  <a:pt x="20285" y="54401"/>
                </a:cubicBezTo>
                <a:cubicBezTo>
                  <a:pt x="20654" y="54401"/>
                  <a:pt x="21024" y="54308"/>
                  <a:pt x="21349" y="54117"/>
                </a:cubicBezTo>
                <a:lnTo>
                  <a:pt x="94034" y="12187"/>
                </a:lnTo>
                <a:cubicBezTo>
                  <a:pt x="94601" y="11886"/>
                  <a:pt x="94668" y="11386"/>
                  <a:pt x="94201" y="11119"/>
                </a:cubicBezTo>
                <a:lnTo>
                  <a:pt x="75254" y="178"/>
                </a:lnTo>
                <a:cubicBezTo>
                  <a:pt x="74987" y="59"/>
                  <a:pt x="74701" y="0"/>
                  <a:pt x="74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16;p37">
            <a:extLst>
              <a:ext uri="{FF2B5EF4-FFF2-40B4-BE49-F238E27FC236}">
                <a16:creationId xmlns:a16="http://schemas.microsoft.com/office/drawing/2014/main" id="{06695C4A-F125-59A7-A01C-6A9D85AE0252}"/>
              </a:ext>
            </a:extLst>
          </p:cNvPr>
          <p:cNvSpPr/>
          <p:nvPr/>
        </p:nvSpPr>
        <p:spPr>
          <a:xfrm>
            <a:off x="6165437" y="2358088"/>
            <a:ext cx="1858743" cy="1109770"/>
          </a:xfrm>
          <a:custGeom>
            <a:avLst/>
            <a:gdLst/>
            <a:ahLst/>
            <a:cxnLst/>
            <a:rect l="l" t="t" r="r" b="b"/>
            <a:pathLst>
              <a:path w="90732" h="51872" extrusionOk="0">
                <a:moveTo>
                  <a:pt x="72852" y="1"/>
                </a:moveTo>
                <a:cubicBezTo>
                  <a:pt x="72794" y="1"/>
                  <a:pt x="72736" y="17"/>
                  <a:pt x="72686" y="51"/>
                </a:cubicBezTo>
                <a:lnTo>
                  <a:pt x="70417" y="1352"/>
                </a:lnTo>
                <a:cubicBezTo>
                  <a:pt x="70317" y="1418"/>
                  <a:pt x="70317" y="1485"/>
                  <a:pt x="70384" y="1552"/>
                </a:cubicBezTo>
                <a:lnTo>
                  <a:pt x="70984" y="1885"/>
                </a:lnTo>
                <a:cubicBezTo>
                  <a:pt x="71034" y="1902"/>
                  <a:pt x="71093" y="1910"/>
                  <a:pt x="71151" y="1910"/>
                </a:cubicBezTo>
                <a:cubicBezTo>
                  <a:pt x="71209" y="1910"/>
                  <a:pt x="71268" y="1902"/>
                  <a:pt x="71318" y="1885"/>
                </a:cubicBezTo>
                <a:lnTo>
                  <a:pt x="73620" y="584"/>
                </a:lnTo>
                <a:cubicBezTo>
                  <a:pt x="73686" y="518"/>
                  <a:pt x="73720" y="418"/>
                  <a:pt x="73620" y="384"/>
                </a:cubicBezTo>
                <a:lnTo>
                  <a:pt x="73019" y="51"/>
                </a:lnTo>
                <a:cubicBezTo>
                  <a:pt x="72969" y="17"/>
                  <a:pt x="72911" y="1"/>
                  <a:pt x="72852" y="1"/>
                </a:cubicBezTo>
                <a:close/>
                <a:moveTo>
                  <a:pt x="69529" y="1927"/>
                </a:moveTo>
                <a:cubicBezTo>
                  <a:pt x="69475" y="1927"/>
                  <a:pt x="69417" y="1935"/>
                  <a:pt x="69350" y="1952"/>
                </a:cubicBezTo>
                <a:lnTo>
                  <a:pt x="67082" y="3286"/>
                </a:lnTo>
                <a:cubicBezTo>
                  <a:pt x="66981" y="3320"/>
                  <a:pt x="66981" y="3420"/>
                  <a:pt x="67082" y="3453"/>
                </a:cubicBezTo>
                <a:lnTo>
                  <a:pt x="67649" y="3787"/>
                </a:lnTo>
                <a:cubicBezTo>
                  <a:pt x="67699" y="3820"/>
                  <a:pt x="67757" y="3837"/>
                  <a:pt x="67815" y="3837"/>
                </a:cubicBezTo>
                <a:cubicBezTo>
                  <a:pt x="67874" y="3837"/>
                  <a:pt x="67932" y="3820"/>
                  <a:pt x="67982" y="3787"/>
                </a:cubicBezTo>
                <a:lnTo>
                  <a:pt x="70250" y="2486"/>
                </a:lnTo>
                <a:cubicBezTo>
                  <a:pt x="70351" y="2419"/>
                  <a:pt x="70351" y="2352"/>
                  <a:pt x="70284" y="2286"/>
                </a:cubicBezTo>
                <a:lnTo>
                  <a:pt x="69683" y="1952"/>
                </a:lnTo>
                <a:cubicBezTo>
                  <a:pt x="69633" y="1935"/>
                  <a:pt x="69583" y="1927"/>
                  <a:pt x="69529" y="1927"/>
                </a:cubicBezTo>
                <a:close/>
                <a:moveTo>
                  <a:pt x="75854" y="1727"/>
                </a:moveTo>
                <a:cubicBezTo>
                  <a:pt x="75796" y="1727"/>
                  <a:pt x="75738" y="1735"/>
                  <a:pt x="75688" y="1752"/>
                </a:cubicBezTo>
                <a:lnTo>
                  <a:pt x="73419" y="3086"/>
                </a:lnTo>
                <a:cubicBezTo>
                  <a:pt x="73319" y="3153"/>
                  <a:pt x="73319" y="3220"/>
                  <a:pt x="73386" y="3286"/>
                </a:cubicBezTo>
                <a:lnTo>
                  <a:pt x="75588" y="4521"/>
                </a:lnTo>
                <a:cubicBezTo>
                  <a:pt x="75638" y="4554"/>
                  <a:pt x="75696" y="4571"/>
                  <a:pt x="75754" y="4571"/>
                </a:cubicBezTo>
                <a:cubicBezTo>
                  <a:pt x="75813" y="4571"/>
                  <a:pt x="75871" y="4554"/>
                  <a:pt x="75921" y="4521"/>
                </a:cubicBezTo>
                <a:lnTo>
                  <a:pt x="78189" y="3186"/>
                </a:lnTo>
                <a:cubicBezTo>
                  <a:pt x="78290" y="3153"/>
                  <a:pt x="78290" y="3053"/>
                  <a:pt x="78223" y="3020"/>
                </a:cubicBezTo>
                <a:lnTo>
                  <a:pt x="76021" y="1752"/>
                </a:lnTo>
                <a:cubicBezTo>
                  <a:pt x="75971" y="1735"/>
                  <a:pt x="75913" y="1727"/>
                  <a:pt x="75854" y="1727"/>
                </a:cubicBezTo>
                <a:close/>
                <a:moveTo>
                  <a:pt x="66214" y="3837"/>
                </a:moveTo>
                <a:cubicBezTo>
                  <a:pt x="66156" y="3837"/>
                  <a:pt x="66098" y="3853"/>
                  <a:pt x="66047" y="3887"/>
                </a:cubicBezTo>
                <a:lnTo>
                  <a:pt x="63779" y="5188"/>
                </a:lnTo>
                <a:cubicBezTo>
                  <a:pt x="63679" y="5254"/>
                  <a:pt x="63679" y="5321"/>
                  <a:pt x="63779" y="5388"/>
                </a:cubicBezTo>
                <a:lnTo>
                  <a:pt x="64346" y="5721"/>
                </a:lnTo>
                <a:cubicBezTo>
                  <a:pt x="64396" y="5755"/>
                  <a:pt x="64455" y="5771"/>
                  <a:pt x="64513" y="5771"/>
                </a:cubicBezTo>
                <a:cubicBezTo>
                  <a:pt x="64571" y="5771"/>
                  <a:pt x="64630" y="5755"/>
                  <a:pt x="64680" y="5721"/>
                </a:cubicBezTo>
                <a:lnTo>
                  <a:pt x="66948" y="4387"/>
                </a:lnTo>
                <a:cubicBezTo>
                  <a:pt x="67048" y="4354"/>
                  <a:pt x="67048" y="4254"/>
                  <a:pt x="66981" y="4220"/>
                </a:cubicBezTo>
                <a:lnTo>
                  <a:pt x="66381" y="3887"/>
                </a:lnTo>
                <a:cubicBezTo>
                  <a:pt x="66331" y="3853"/>
                  <a:pt x="66273" y="3837"/>
                  <a:pt x="66214" y="3837"/>
                </a:cubicBezTo>
                <a:close/>
                <a:moveTo>
                  <a:pt x="72506" y="3637"/>
                </a:moveTo>
                <a:cubicBezTo>
                  <a:pt x="72452" y="3637"/>
                  <a:pt x="72402" y="3653"/>
                  <a:pt x="72352" y="3687"/>
                </a:cubicBezTo>
                <a:lnTo>
                  <a:pt x="70050" y="5021"/>
                </a:lnTo>
                <a:cubicBezTo>
                  <a:pt x="69950" y="5054"/>
                  <a:pt x="69950" y="5154"/>
                  <a:pt x="70050" y="5188"/>
                </a:cubicBezTo>
                <a:lnTo>
                  <a:pt x="72219" y="6455"/>
                </a:lnTo>
                <a:cubicBezTo>
                  <a:pt x="72269" y="6472"/>
                  <a:pt x="72327" y="6480"/>
                  <a:pt x="72385" y="6480"/>
                </a:cubicBezTo>
                <a:cubicBezTo>
                  <a:pt x="72444" y="6480"/>
                  <a:pt x="72502" y="6472"/>
                  <a:pt x="72552" y="6455"/>
                </a:cubicBezTo>
                <a:lnTo>
                  <a:pt x="74820" y="5121"/>
                </a:lnTo>
                <a:cubicBezTo>
                  <a:pt x="74920" y="5088"/>
                  <a:pt x="74920" y="4988"/>
                  <a:pt x="74854" y="4954"/>
                </a:cubicBezTo>
                <a:lnTo>
                  <a:pt x="72686" y="3687"/>
                </a:lnTo>
                <a:cubicBezTo>
                  <a:pt x="72619" y="3653"/>
                  <a:pt x="72560" y="3637"/>
                  <a:pt x="72506" y="3637"/>
                </a:cubicBezTo>
                <a:close/>
                <a:moveTo>
                  <a:pt x="62879" y="5763"/>
                </a:moveTo>
                <a:cubicBezTo>
                  <a:pt x="62820" y="5763"/>
                  <a:pt x="62762" y="5771"/>
                  <a:pt x="62712" y="5788"/>
                </a:cubicBezTo>
                <a:lnTo>
                  <a:pt x="60443" y="7122"/>
                </a:lnTo>
                <a:cubicBezTo>
                  <a:pt x="60343" y="7156"/>
                  <a:pt x="60343" y="7256"/>
                  <a:pt x="60443" y="7289"/>
                </a:cubicBezTo>
                <a:lnTo>
                  <a:pt x="61011" y="7656"/>
                </a:lnTo>
                <a:cubicBezTo>
                  <a:pt x="61061" y="7673"/>
                  <a:pt x="61119" y="7681"/>
                  <a:pt x="61177" y="7681"/>
                </a:cubicBezTo>
                <a:cubicBezTo>
                  <a:pt x="61236" y="7681"/>
                  <a:pt x="61294" y="7673"/>
                  <a:pt x="61344" y="7656"/>
                </a:cubicBezTo>
                <a:lnTo>
                  <a:pt x="63612" y="6322"/>
                </a:lnTo>
                <a:cubicBezTo>
                  <a:pt x="63712" y="6289"/>
                  <a:pt x="63712" y="6188"/>
                  <a:pt x="63646" y="6155"/>
                </a:cubicBezTo>
                <a:lnTo>
                  <a:pt x="63045" y="5788"/>
                </a:lnTo>
                <a:cubicBezTo>
                  <a:pt x="62995" y="5771"/>
                  <a:pt x="62937" y="5763"/>
                  <a:pt x="62879" y="5763"/>
                </a:cubicBezTo>
                <a:close/>
                <a:moveTo>
                  <a:pt x="78923" y="3528"/>
                </a:moveTo>
                <a:cubicBezTo>
                  <a:pt x="78865" y="3528"/>
                  <a:pt x="78807" y="3537"/>
                  <a:pt x="78757" y="3553"/>
                </a:cubicBezTo>
                <a:lnTo>
                  <a:pt x="76488" y="4888"/>
                </a:lnTo>
                <a:cubicBezTo>
                  <a:pt x="76422" y="4954"/>
                  <a:pt x="76388" y="5021"/>
                  <a:pt x="76488" y="5054"/>
                </a:cubicBezTo>
                <a:lnTo>
                  <a:pt x="81792" y="8123"/>
                </a:lnTo>
                <a:cubicBezTo>
                  <a:pt x="81842" y="8140"/>
                  <a:pt x="81892" y="8148"/>
                  <a:pt x="81942" y="8148"/>
                </a:cubicBezTo>
                <a:cubicBezTo>
                  <a:pt x="81992" y="8148"/>
                  <a:pt x="82042" y="8140"/>
                  <a:pt x="82092" y="8123"/>
                </a:cubicBezTo>
                <a:lnTo>
                  <a:pt x="84394" y="6789"/>
                </a:lnTo>
                <a:cubicBezTo>
                  <a:pt x="84494" y="6756"/>
                  <a:pt x="84494" y="6655"/>
                  <a:pt x="84394" y="6622"/>
                </a:cubicBezTo>
                <a:lnTo>
                  <a:pt x="79090" y="3553"/>
                </a:lnTo>
                <a:cubicBezTo>
                  <a:pt x="79040" y="3537"/>
                  <a:pt x="78982" y="3528"/>
                  <a:pt x="78923" y="3528"/>
                </a:cubicBezTo>
                <a:close/>
                <a:moveTo>
                  <a:pt x="75621" y="5438"/>
                </a:moveTo>
                <a:cubicBezTo>
                  <a:pt x="75563" y="5438"/>
                  <a:pt x="75504" y="5455"/>
                  <a:pt x="75454" y="5488"/>
                </a:cubicBezTo>
                <a:lnTo>
                  <a:pt x="73186" y="6789"/>
                </a:lnTo>
                <a:cubicBezTo>
                  <a:pt x="73086" y="6856"/>
                  <a:pt x="73086" y="6956"/>
                  <a:pt x="73153" y="6989"/>
                </a:cubicBezTo>
                <a:lnTo>
                  <a:pt x="75321" y="8257"/>
                </a:lnTo>
                <a:cubicBezTo>
                  <a:pt x="75371" y="8273"/>
                  <a:pt x="75429" y="8282"/>
                  <a:pt x="75488" y="8282"/>
                </a:cubicBezTo>
                <a:cubicBezTo>
                  <a:pt x="75546" y="8282"/>
                  <a:pt x="75604" y="8273"/>
                  <a:pt x="75654" y="8257"/>
                </a:cubicBezTo>
                <a:lnTo>
                  <a:pt x="77956" y="6922"/>
                </a:lnTo>
                <a:cubicBezTo>
                  <a:pt x="78056" y="6889"/>
                  <a:pt x="78056" y="6789"/>
                  <a:pt x="77956" y="6756"/>
                </a:cubicBezTo>
                <a:lnTo>
                  <a:pt x="75788" y="5488"/>
                </a:lnTo>
                <a:cubicBezTo>
                  <a:pt x="75738" y="5455"/>
                  <a:pt x="75679" y="5438"/>
                  <a:pt x="75621" y="5438"/>
                </a:cubicBezTo>
                <a:close/>
                <a:moveTo>
                  <a:pt x="69183" y="5563"/>
                </a:moveTo>
                <a:cubicBezTo>
                  <a:pt x="69125" y="5563"/>
                  <a:pt x="69066" y="5571"/>
                  <a:pt x="69016" y="5588"/>
                </a:cubicBezTo>
                <a:lnTo>
                  <a:pt x="66748" y="6922"/>
                </a:lnTo>
                <a:cubicBezTo>
                  <a:pt x="66648" y="6989"/>
                  <a:pt x="66648" y="7056"/>
                  <a:pt x="66715" y="7122"/>
                </a:cubicBezTo>
                <a:lnTo>
                  <a:pt x="68916" y="8357"/>
                </a:lnTo>
                <a:cubicBezTo>
                  <a:pt x="68966" y="8390"/>
                  <a:pt x="69025" y="8407"/>
                  <a:pt x="69083" y="8407"/>
                </a:cubicBezTo>
                <a:cubicBezTo>
                  <a:pt x="69141" y="8407"/>
                  <a:pt x="69200" y="8390"/>
                  <a:pt x="69250" y="8357"/>
                </a:cubicBezTo>
                <a:lnTo>
                  <a:pt x="71518" y="7056"/>
                </a:lnTo>
                <a:cubicBezTo>
                  <a:pt x="71618" y="6989"/>
                  <a:pt x="71618" y="6889"/>
                  <a:pt x="71518" y="6856"/>
                </a:cubicBezTo>
                <a:lnTo>
                  <a:pt x="69350" y="5588"/>
                </a:lnTo>
                <a:cubicBezTo>
                  <a:pt x="69300" y="5571"/>
                  <a:pt x="69241" y="5563"/>
                  <a:pt x="69183" y="5563"/>
                </a:cubicBezTo>
                <a:close/>
                <a:moveTo>
                  <a:pt x="78723" y="7239"/>
                </a:moveTo>
                <a:cubicBezTo>
                  <a:pt x="78665" y="7239"/>
                  <a:pt x="78606" y="7256"/>
                  <a:pt x="78556" y="7289"/>
                </a:cubicBezTo>
                <a:lnTo>
                  <a:pt x="76288" y="8590"/>
                </a:lnTo>
                <a:cubicBezTo>
                  <a:pt x="76188" y="8657"/>
                  <a:pt x="76188" y="8757"/>
                  <a:pt x="76288" y="8790"/>
                </a:cubicBezTo>
                <a:lnTo>
                  <a:pt x="78456" y="10058"/>
                </a:lnTo>
                <a:cubicBezTo>
                  <a:pt x="78498" y="10072"/>
                  <a:pt x="78545" y="10080"/>
                  <a:pt x="78593" y="10080"/>
                </a:cubicBezTo>
                <a:cubicBezTo>
                  <a:pt x="78661" y="10080"/>
                  <a:pt x="78731" y="10064"/>
                  <a:pt x="78790" y="10025"/>
                </a:cubicBezTo>
                <a:lnTo>
                  <a:pt x="78790" y="10058"/>
                </a:lnTo>
                <a:lnTo>
                  <a:pt x="81058" y="8724"/>
                </a:lnTo>
                <a:cubicBezTo>
                  <a:pt x="81158" y="8657"/>
                  <a:pt x="81158" y="8590"/>
                  <a:pt x="81092" y="8557"/>
                </a:cubicBezTo>
                <a:lnTo>
                  <a:pt x="78890" y="7289"/>
                </a:lnTo>
                <a:cubicBezTo>
                  <a:pt x="78840" y="7256"/>
                  <a:pt x="78782" y="7239"/>
                  <a:pt x="78723" y="7239"/>
                </a:cubicBezTo>
                <a:close/>
                <a:moveTo>
                  <a:pt x="72285" y="7373"/>
                </a:moveTo>
                <a:cubicBezTo>
                  <a:pt x="72227" y="7373"/>
                  <a:pt x="72169" y="7389"/>
                  <a:pt x="72118" y="7423"/>
                </a:cubicBezTo>
                <a:lnTo>
                  <a:pt x="69884" y="8724"/>
                </a:lnTo>
                <a:cubicBezTo>
                  <a:pt x="69783" y="8757"/>
                  <a:pt x="69750" y="8857"/>
                  <a:pt x="69850" y="8924"/>
                </a:cubicBezTo>
                <a:lnTo>
                  <a:pt x="72018" y="10158"/>
                </a:lnTo>
                <a:cubicBezTo>
                  <a:pt x="72068" y="10175"/>
                  <a:pt x="72127" y="10183"/>
                  <a:pt x="72185" y="10183"/>
                </a:cubicBezTo>
                <a:cubicBezTo>
                  <a:pt x="72244" y="10183"/>
                  <a:pt x="72302" y="10175"/>
                  <a:pt x="72352" y="10158"/>
                </a:cubicBezTo>
                <a:lnTo>
                  <a:pt x="74620" y="8857"/>
                </a:lnTo>
                <a:cubicBezTo>
                  <a:pt x="74720" y="8790"/>
                  <a:pt x="74720" y="8724"/>
                  <a:pt x="74620" y="8657"/>
                </a:cubicBezTo>
                <a:lnTo>
                  <a:pt x="72452" y="7423"/>
                </a:lnTo>
                <a:cubicBezTo>
                  <a:pt x="72402" y="7389"/>
                  <a:pt x="72344" y="7373"/>
                  <a:pt x="72285" y="7373"/>
                </a:cubicBezTo>
                <a:close/>
                <a:moveTo>
                  <a:pt x="65864" y="7473"/>
                </a:moveTo>
                <a:cubicBezTo>
                  <a:pt x="65814" y="7473"/>
                  <a:pt x="65764" y="7489"/>
                  <a:pt x="65714" y="7523"/>
                </a:cubicBezTo>
                <a:lnTo>
                  <a:pt x="63412" y="8857"/>
                </a:lnTo>
                <a:cubicBezTo>
                  <a:pt x="63312" y="8890"/>
                  <a:pt x="63312" y="8990"/>
                  <a:pt x="63412" y="9024"/>
                </a:cubicBezTo>
                <a:lnTo>
                  <a:pt x="65580" y="10291"/>
                </a:lnTo>
                <a:cubicBezTo>
                  <a:pt x="65631" y="10308"/>
                  <a:pt x="65689" y="10316"/>
                  <a:pt x="65747" y="10316"/>
                </a:cubicBezTo>
                <a:cubicBezTo>
                  <a:pt x="65806" y="10316"/>
                  <a:pt x="65864" y="10308"/>
                  <a:pt x="65914" y="10291"/>
                </a:cubicBezTo>
                <a:lnTo>
                  <a:pt x="68182" y="8957"/>
                </a:lnTo>
                <a:cubicBezTo>
                  <a:pt x="68282" y="8924"/>
                  <a:pt x="68282" y="8824"/>
                  <a:pt x="68216" y="8790"/>
                </a:cubicBezTo>
                <a:lnTo>
                  <a:pt x="66014" y="7523"/>
                </a:lnTo>
                <a:cubicBezTo>
                  <a:pt x="65964" y="7489"/>
                  <a:pt x="65914" y="7473"/>
                  <a:pt x="65864" y="7473"/>
                </a:cubicBezTo>
                <a:close/>
                <a:moveTo>
                  <a:pt x="58042" y="7639"/>
                </a:moveTo>
                <a:cubicBezTo>
                  <a:pt x="57983" y="7639"/>
                  <a:pt x="57925" y="7656"/>
                  <a:pt x="57875" y="7690"/>
                </a:cubicBezTo>
                <a:lnTo>
                  <a:pt x="55607" y="8990"/>
                </a:lnTo>
                <a:cubicBezTo>
                  <a:pt x="55507" y="9057"/>
                  <a:pt x="55507" y="9124"/>
                  <a:pt x="55607" y="9191"/>
                </a:cubicBezTo>
                <a:lnTo>
                  <a:pt x="57775" y="10425"/>
                </a:lnTo>
                <a:cubicBezTo>
                  <a:pt x="57825" y="10458"/>
                  <a:pt x="57883" y="10475"/>
                  <a:pt x="57942" y="10475"/>
                </a:cubicBezTo>
                <a:cubicBezTo>
                  <a:pt x="58000" y="10475"/>
                  <a:pt x="58058" y="10458"/>
                  <a:pt x="58108" y="10425"/>
                </a:cubicBezTo>
                <a:lnTo>
                  <a:pt x="60377" y="9124"/>
                </a:lnTo>
                <a:cubicBezTo>
                  <a:pt x="60477" y="9057"/>
                  <a:pt x="60477" y="8990"/>
                  <a:pt x="60377" y="8924"/>
                </a:cubicBezTo>
                <a:lnTo>
                  <a:pt x="58209" y="7690"/>
                </a:lnTo>
                <a:cubicBezTo>
                  <a:pt x="58159" y="7656"/>
                  <a:pt x="58100" y="7639"/>
                  <a:pt x="58042" y="7639"/>
                </a:cubicBezTo>
                <a:close/>
                <a:moveTo>
                  <a:pt x="85182" y="7106"/>
                </a:moveTo>
                <a:cubicBezTo>
                  <a:pt x="85128" y="7106"/>
                  <a:pt x="85078" y="7122"/>
                  <a:pt x="85028" y="7156"/>
                </a:cubicBezTo>
                <a:lnTo>
                  <a:pt x="82726" y="8457"/>
                </a:lnTo>
                <a:cubicBezTo>
                  <a:pt x="82626" y="8523"/>
                  <a:pt x="82626" y="8590"/>
                  <a:pt x="82726" y="8657"/>
                </a:cubicBezTo>
                <a:lnTo>
                  <a:pt x="87996" y="11726"/>
                </a:lnTo>
                <a:cubicBezTo>
                  <a:pt x="88047" y="11742"/>
                  <a:pt x="88105" y="11751"/>
                  <a:pt x="88163" y="11751"/>
                </a:cubicBezTo>
                <a:cubicBezTo>
                  <a:pt x="88222" y="11751"/>
                  <a:pt x="88280" y="11742"/>
                  <a:pt x="88330" y="11726"/>
                </a:cubicBezTo>
                <a:lnTo>
                  <a:pt x="90632" y="10391"/>
                </a:lnTo>
                <a:cubicBezTo>
                  <a:pt x="90732" y="10325"/>
                  <a:pt x="90732" y="10258"/>
                  <a:pt x="90632" y="10191"/>
                </a:cubicBezTo>
                <a:lnTo>
                  <a:pt x="85361" y="7156"/>
                </a:lnTo>
                <a:cubicBezTo>
                  <a:pt x="85295" y="7122"/>
                  <a:pt x="85236" y="7106"/>
                  <a:pt x="85182" y="7106"/>
                </a:cubicBezTo>
                <a:close/>
                <a:moveTo>
                  <a:pt x="81871" y="9032"/>
                </a:moveTo>
                <a:cubicBezTo>
                  <a:pt x="81817" y="9032"/>
                  <a:pt x="81759" y="9040"/>
                  <a:pt x="81692" y="9057"/>
                </a:cubicBezTo>
                <a:lnTo>
                  <a:pt x="79424" y="10391"/>
                </a:lnTo>
                <a:cubicBezTo>
                  <a:pt x="79324" y="10425"/>
                  <a:pt x="79324" y="10525"/>
                  <a:pt x="79424" y="10558"/>
                </a:cubicBezTo>
                <a:lnTo>
                  <a:pt x="81592" y="11826"/>
                </a:lnTo>
                <a:cubicBezTo>
                  <a:pt x="81642" y="11842"/>
                  <a:pt x="81692" y="11851"/>
                  <a:pt x="81742" y="11851"/>
                </a:cubicBezTo>
                <a:cubicBezTo>
                  <a:pt x="81792" y="11851"/>
                  <a:pt x="81842" y="11842"/>
                  <a:pt x="81892" y="11826"/>
                </a:cubicBezTo>
                <a:lnTo>
                  <a:pt x="81925" y="11826"/>
                </a:lnTo>
                <a:lnTo>
                  <a:pt x="84194" y="10492"/>
                </a:lnTo>
                <a:cubicBezTo>
                  <a:pt x="84294" y="10458"/>
                  <a:pt x="84294" y="10358"/>
                  <a:pt x="84227" y="10325"/>
                </a:cubicBezTo>
                <a:lnTo>
                  <a:pt x="82026" y="9057"/>
                </a:lnTo>
                <a:cubicBezTo>
                  <a:pt x="81976" y="9040"/>
                  <a:pt x="81925" y="9032"/>
                  <a:pt x="81871" y="9032"/>
                </a:cubicBezTo>
                <a:close/>
                <a:moveTo>
                  <a:pt x="75387" y="9166"/>
                </a:moveTo>
                <a:cubicBezTo>
                  <a:pt x="75329" y="9166"/>
                  <a:pt x="75271" y="9174"/>
                  <a:pt x="75221" y="9191"/>
                </a:cubicBezTo>
                <a:lnTo>
                  <a:pt x="72919" y="10525"/>
                </a:lnTo>
                <a:cubicBezTo>
                  <a:pt x="72852" y="10592"/>
                  <a:pt x="72819" y="10658"/>
                  <a:pt x="72919" y="10725"/>
                </a:cubicBezTo>
                <a:lnTo>
                  <a:pt x="75121" y="11959"/>
                </a:lnTo>
                <a:cubicBezTo>
                  <a:pt x="75171" y="11993"/>
                  <a:pt x="75229" y="12009"/>
                  <a:pt x="75287" y="12009"/>
                </a:cubicBezTo>
                <a:cubicBezTo>
                  <a:pt x="75346" y="12009"/>
                  <a:pt x="75404" y="11993"/>
                  <a:pt x="75454" y="11959"/>
                </a:cubicBezTo>
                <a:lnTo>
                  <a:pt x="77722" y="10658"/>
                </a:lnTo>
                <a:cubicBezTo>
                  <a:pt x="77823" y="10592"/>
                  <a:pt x="77823" y="10492"/>
                  <a:pt x="77722" y="10458"/>
                </a:cubicBezTo>
                <a:lnTo>
                  <a:pt x="75554" y="9191"/>
                </a:lnTo>
                <a:cubicBezTo>
                  <a:pt x="75504" y="9174"/>
                  <a:pt x="75446" y="9166"/>
                  <a:pt x="75387" y="9166"/>
                </a:cubicBezTo>
                <a:close/>
                <a:moveTo>
                  <a:pt x="68937" y="9286"/>
                </a:moveTo>
                <a:cubicBezTo>
                  <a:pt x="68890" y="9286"/>
                  <a:pt x="68839" y="9296"/>
                  <a:pt x="68783" y="9324"/>
                </a:cubicBezTo>
                <a:lnTo>
                  <a:pt x="66548" y="10625"/>
                </a:lnTo>
                <a:cubicBezTo>
                  <a:pt x="66448" y="10692"/>
                  <a:pt x="66414" y="10792"/>
                  <a:pt x="66548" y="10825"/>
                </a:cubicBezTo>
                <a:lnTo>
                  <a:pt x="68716" y="12093"/>
                </a:lnTo>
                <a:cubicBezTo>
                  <a:pt x="68766" y="12109"/>
                  <a:pt x="68824" y="12118"/>
                  <a:pt x="68883" y="12118"/>
                </a:cubicBezTo>
                <a:cubicBezTo>
                  <a:pt x="68941" y="12118"/>
                  <a:pt x="69000" y="12109"/>
                  <a:pt x="69050" y="12093"/>
                </a:cubicBezTo>
                <a:lnTo>
                  <a:pt x="71285" y="10792"/>
                </a:lnTo>
                <a:cubicBezTo>
                  <a:pt x="71385" y="10725"/>
                  <a:pt x="71385" y="10625"/>
                  <a:pt x="71318" y="10592"/>
                </a:cubicBezTo>
                <a:lnTo>
                  <a:pt x="69116" y="9324"/>
                </a:lnTo>
                <a:cubicBezTo>
                  <a:pt x="69059" y="9305"/>
                  <a:pt x="69001" y="9286"/>
                  <a:pt x="68937" y="9286"/>
                </a:cubicBezTo>
                <a:close/>
                <a:moveTo>
                  <a:pt x="54723" y="9566"/>
                </a:moveTo>
                <a:cubicBezTo>
                  <a:pt x="54673" y="9566"/>
                  <a:pt x="54623" y="9574"/>
                  <a:pt x="54573" y="9591"/>
                </a:cubicBezTo>
                <a:lnTo>
                  <a:pt x="52271" y="10925"/>
                </a:lnTo>
                <a:cubicBezTo>
                  <a:pt x="52171" y="10959"/>
                  <a:pt x="52171" y="11059"/>
                  <a:pt x="52271" y="11092"/>
                </a:cubicBezTo>
                <a:lnTo>
                  <a:pt x="54439" y="12360"/>
                </a:lnTo>
                <a:cubicBezTo>
                  <a:pt x="54489" y="12376"/>
                  <a:pt x="54548" y="12385"/>
                  <a:pt x="54606" y="12385"/>
                </a:cubicBezTo>
                <a:cubicBezTo>
                  <a:pt x="54664" y="12385"/>
                  <a:pt x="54723" y="12376"/>
                  <a:pt x="54773" y="12360"/>
                </a:cubicBezTo>
                <a:lnTo>
                  <a:pt x="57041" y="11059"/>
                </a:lnTo>
                <a:cubicBezTo>
                  <a:pt x="57141" y="10992"/>
                  <a:pt x="57141" y="10892"/>
                  <a:pt x="57074" y="10858"/>
                </a:cubicBezTo>
                <a:lnTo>
                  <a:pt x="54873" y="9591"/>
                </a:lnTo>
                <a:cubicBezTo>
                  <a:pt x="54823" y="9574"/>
                  <a:pt x="54773" y="9566"/>
                  <a:pt x="54723" y="9566"/>
                </a:cubicBezTo>
                <a:close/>
                <a:moveTo>
                  <a:pt x="61840" y="9808"/>
                </a:moveTo>
                <a:cubicBezTo>
                  <a:pt x="61778" y="9808"/>
                  <a:pt x="61711" y="9824"/>
                  <a:pt x="61644" y="9858"/>
                </a:cubicBezTo>
                <a:lnTo>
                  <a:pt x="61678" y="9858"/>
                </a:lnTo>
                <a:lnTo>
                  <a:pt x="59376" y="11159"/>
                </a:lnTo>
                <a:cubicBezTo>
                  <a:pt x="59276" y="11225"/>
                  <a:pt x="59276" y="11292"/>
                  <a:pt x="59376" y="11359"/>
                </a:cubicBezTo>
                <a:lnTo>
                  <a:pt x="61578" y="12593"/>
                </a:lnTo>
                <a:cubicBezTo>
                  <a:pt x="61628" y="12626"/>
                  <a:pt x="61678" y="12643"/>
                  <a:pt x="61732" y="12643"/>
                </a:cubicBezTo>
                <a:cubicBezTo>
                  <a:pt x="61786" y="12643"/>
                  <a:pt x="61844" y="12626"/>
                  <a:pt x="61911" y="12593"/>
                </a:cubicBezTo>
                <a:lnTo>
                  <a:pt x="64179" y="11292"/>
                </a:lnTo>
                <a:cubicBezTo>
                  <a:pt x="64280" y="11225"/>
                  <a:pt x="64280" y="11159"/>
                  <a:pt x="64179" y="11092"/>
                </a:cubicBezTo>
                <a:lnTo>
                  <a:pt x="62011" y="9858"/>
                </a:lnTo>
                <a:cubicBezTo>
                  <a:pt x="61961" y="9824"/>
                  <a:pt x="61903" y="9808"/>
                  <a:pt x="61840" y="9808"/>
                </a:cubicBezTo>
                <a:close/>
                <a:moveTo>
                  <a:pt x="84961" y="10833"/>
                </a:moveTo>
                <a:cubicBezTo>
                  <a:pt x="84903" y="10833"/>
                  <a:pt x="84844" y="10842"/>
                  <a:pt x="84794" y="10858"/>
                </a:cubicBezTo>
                <a:lnTo>
                  <a:pt x="82526" y="12193"/>
                </a:lnTo>
                <a:cubicBezTo>
                  <a:pt x="82426" y="12226"/>
                  <a:pt x="82426" y="12326"/>
                  <a:pt x="82493" y="12360"/>
                </a:cubicBezTo>
                <a:lnTo>
                  <a:pt x="84694" y="13627"/>
                </a:lnTo>
                <a:cubicBezTo>
                  <a:pt x="84744" y="13644"/>
                  <a:pt x="84794" y="13652"/>
                  <a:pt x="84848" y="13652"/>
                </a:cubicBezTo>
                <a:cubicBezTo>
                  <a:pt x="84903" y="13652"/>
                  <a:pt x="84961" y="13644"/>
                  <a:pt x="85028" y="13627"/>
                </a:cubicBezTo>
                <a:lnTo>
                  <a:pt x="87296" y="12293"/>
                </a:lnTo>
                <a:cubicBezTo>
                  <a:pt x="87396" y="12259"/>
                  <a:pt x="87396" y="12159"/>
                  <a:pt x="87296" y="12126"/>
                </a:cubicBezTo>
                <a:lnTo>
                  <a:pt x="85128" y="10858"/>
                </a:lnTo>
                <a:cubicBezTo>
                  <a:pt x="85078" y="10842"/>
                  <a:pt x="85019" y="10833"/>
                  <a:pt x="84961" y="10833"/>
                </a:cubicBezTo>
                <a:close/>
                <a:moveTo>
                  <a:pt x="78523" y="10942"/>
                </a:moveTo>
                <a:cubicBezTo>
                  <a:pt x="78465" y="10942"/>
                  <a:pt x="78406" y="10959"/>
                  <a:pt x="78356" y="10992"/>
                </a:cubicBezTo>
                <a:lnTo>
                  <a:pt x="76088" y="12293"/>
                </a:lnTo>
                <a:cubicBezTo>
                  <a:pt x="75988" y="12360"/>
                  <a:pt x="75988" y="12460"/>
                  <a:pt x="76055" y="12493"/>
                </a:cubicBezTo>
                <a:lnTo>
                  <a:pt x="78256" y="13761"/>
                </a:lnTo>
                <a:cubicBezTo>
                  <a:pt x="78306" y="13777"/>
                  <a:pt x="78356" y="13786"/>
                  <a:pt x="78406" y="13786"/>
                </a:cubicBezTo>
                <a:cubicBezTo>
                  <a:pt x="78456" y="13786"/>
                  <a:pt x="78506" y="13777"/>
                  <a:pt x="78556" y="13761"/>
                </a:cubicBezTo>
                <a:lnTo>
                  <a:pt x="78590" y="13761"/>
                </a:lnTo>
                <a:lnTo>
                  <a:pt x="80858" y="12426"/>
                </a:lnTo>
                <a:cubicBezTo>
                  <a:pt x="80958" y="12360"/>
                  <a:pt x="80958" y="12293"/>
                  <a:pt x="80858" y="12259"/>
                </a:cubicBezTo>
                <a:lnTo>
                  <a:pt x="78690" y="10992"/>
                </a:lnTo>
                <a:cubicBezTo>
                  <a:pt x="78640" y="10959"/>
                  <a:pt x="78581" y="10942"/>
                  <a:pt x="78523" y="10942"/>
                </a:cubicBezTo>
                <a:close/>
                <a:moveTo>
                  <a:pt x="72085" y="11075"/>
                </a:moveTo>
                <a:cubicBezTo>
                  <a:pt x="72027" y="11075"/>
                  <a:pt x="71968" y="11092"/>
                  <a:pt x="71918" y="11125"/>
                </a:cubicBezTo>
                <a:lnTo>
                  <a:pt x="69617" y="12460"/>
                </a:lnTo>
                <a:cubicBezTo>
                  <a:pt x="69550" y="12493"/>
                  <a:pt x="69517" y="12593"/>
                  <a:pt x="69617" y="12626"/>
                </a:cubicBezTo>
                <a:lnTo>
                  <a:pt x="71785" y="13894"/>
                </a:lnTo>
                <a:cubicBezTo>
                  <a:pt x="71826" y="13908"/>
                  <a:pt x="71874" y="13916"/>
                  <a:pt x="71922" y="13916"/>
                </a:cubicBezTo>
                <a:cubicBezTo>
                  <a:pt x="71990" y="13916"/>
                  <a:pt x="72060" y="13900"/>
                  <a:pt x="72118" y="13861"/>
                </a:cubicBezTo>
                <a:lnTo>
                  <a:pt x="74420" y="12560"/>
                </a:lnTo>
                <a:cubicBezTo>
                  <a:pt x="74520" y="12493"/>
                  <a:pt x="74520" y="12426"/>
                  <a:pt x="74420" y="12360"/>
                </a:cubicBezTo>
                <a:lnTo>
                  <a:pt x="72252" y="11125"/>
                </a:lnTo>
                <a:cubicBezTo>
                  <a:pt x="72202" y="11092"/>
                  <a:pt x="72143" y="11075"/>
                  <a:pt x="72085" y="11075"/>
                </a:cubicBezTo>
                <a:close/>
                <a:moveTo>
                  <a:pt x="51370" y="11476"/>
                </a:moveTo>
                <a:cubicBezTo>
                  <a:pt x="51312" y="11476"/>
                  <a:pt x="51254" y="11492"/>
                  <a:pt x="51204" y="11526"/>
                </a:cubicBezTo>
                <a:lnTo>
                  <a:pt x="48935" y="12827"/>
                </a:lnTo>
                <a:cubicBezTo>
                  <a:pt x="48835" y="12893"/>
                  <a:pt x="48835" y="12960"/>
                  <a:pt x="48935" y="13027"/>
                </a:cubicBezTo>
                <a:lnTo>
                  <a:pt x="51103" y="14261"/>
                </a:lnTo>
                <a:cubicBezTo>
                  <a:pt x="51154" y="14294"/>
                  <a:pt x="51212" y="14311"/>
                  <a:pt x="51270" y="14311"/>
                </a:cubicBezTo>
                <a:cubicBezTo>
                  <a:pt x="51329" y="14311"/>
                  <a:pt x="51387" y="14294"/>
                  <a:pt x="51437" y="14261"/>
                </a:cubicBezTo>
                <a:lnTo>
                  <a:pt x="53705" y="12960"/>
                </a:lnTo>
                <a:cubicBezTo>
                  <a:pt x="53805" y="12927"/>
                  <a:pt x="53805" y="12827"/>
                  <a:pt x="53705" y="12760"/>
                </a:cubicBezTo>
                <a:lnTo>
                  <a:pt x="51537" y="11526"/>
                </a:lnTo>
                <a:cubicBezTo>
                  <a:pt x="51487" y="11492"/>
                  <a:pt x="51429" y="11476"/>
                  <a:pt x="51370" y="11476"/>
                </a:cubicBezTo>
                <a:close/>
                <a:moveTo>
                  <a:pt x="64913" y="11609"/>
                </a:moveTo>
                <a:cubicBezTo>
                  <a:pt x="64855" y="11609"/>
                  <a:pt x="64797" y="11626"/>
                  <a:pt x="64747" y="11659"/>
                </a:cubicBezTo>
                <a:lnTo>
                  <a:pt x="62478" y="12960"/>
                </a:lnTo>
                <a:cubicBezTo>
                  <a:pt x="62378" y="13027"/>
                  <a:pt x="62378" y="13093"/>
                  <a:pt x="62445" y="13160"/>
                </a:cubicBezTo>
                <a:lnTo>
                  <a:pt x="64646" y="14394"/>
                </a:lnTo>
                <a:cubicBezTo>
                  <a:pt x="64697" y="14428"/>
                  <a:pt x="64755" y="14444"/>
                  <a:pt x="64813" y="14444"/>
                </a:cubicBezTo>
                <a:cubicBezTo>
                  <a:pt x="64872" y="14444"/>
                  <a:pt x="64930" y="14428"/>
                  <a:pt x="64980" y="14394"/>
                </a:cubicBezTo>
                <a:lnTo>
                  <a:pt x="67282" y="13093"/>
                </a:lnTo>
                <a:cubicBezTo>
                  <a:pt x="67382" y="13027"/>
                  <a:pt x="67382" y="12960"/>
                  <a:pt x="67282" y="12893"/>
                </a:cubicBezTo>
                <a:lnTo>
                  <a:pt x="65080" y="11659"/>
                </a:lnTo>
                <a:cubicBezTo>
                  <a:pt x="65030" y="11626"/>
                  <a:pt x="64972" y="11609"/>
                  <a:pt x="64913" y="11609"/>
                </a:cubicBezTo>
                <a:close/>
                <a:moveTo>
                  <a:pt x="58492" y="11734"/>
                </a:moveTo>
                <a:cubicBezTo>
                  <a:pt x="58434" y="11734"/>
                  <a:pt x="58375" y="11742"/>
                  <a:pt x="58309" y="11759"/>
                </a:cubicBezTo>
                <a:lnTo>
                  <a:pt x="56040" y="13093"/>
                </a:lnTo>
                <a:cubicBezTo>
                  <a:pt x="55940" y="13160"/>
                  <a:pt x="55940" y="13227"/>
                  <a:pt x="56040" y="13294"/>
                </a:cubicBezTo>
                <a:lnTo>
                  <a:pt x="58209" y="14528"/>
                </a:lnTo>
                <a:cubicBezTo>
                  <a:pt x="58259" y="14561"/>
                  <a:pt x="58317" y="14578"/>
                  <a:pt x="58375" y="14578"/>
                </a:cubicBezTo>
                <a:cubicBezTo>
                  <a:pt x="58434" y="14578"/>
                  <a:pt x="58492" y="14561"/>
                  <a:pt x="58542" y="14528"/>
                </a:cubicBezTo>
                <a:lnTo>
                  <a:pt x="60810" y="13193"/>
                </a:lnTo>
                <a:cubicBezTo>
                  <a:pt x="60910" y="13160"/>
                  <a:pt x="60944" y="13060"/>
                  <a:pt x="60844" y="13027"/>
                </a:cubicBezTo>
                <a:lnTo>
                  <a:pt x="58676" y="11759"/>
                </a:lnTo>
                <a:cubicBezTo>
                  <a:pt x="58609" y="11742"/>
                  <a:pt x="58550" y="11734"/>
                  <a:pt x="58492" y="11734"/>
                </a:cubicBezTo>
                <a:close/>
                <a:moveTo>
                  <a:pt x="75187" y="12877"/>
                </a:moveTo>
                <a:cubicBezTo>
                  <a:pt x="75129" y="12877"/>
                  <a:pt x="75071" y="12893"/>
                  <a:pt x="75021" y="12927"/>
                </a:cubicBezTo>
                <a:lnTo>
                  <a:pt x="72752" y="14228"/>
                </a:lnTo>
                <a:cubicBezTo>
                  <a:pt x="72652" y="14294"/>
                  <a:pt x="72652" y="14394"/>
                  <a:pt x="72752" y="14428"/>
                </a:cubicBezTo>
                <a:lnTo>
                  <a:pt x="74920" y="15695"/>
                </a:lnTo>
                <a:cubicBezTo>
                  <a:pt x="74971" y="15712"/>
                  <a:pt x="75029" y="15720"/>
                  <a:pt x="75087" y="15720"/>
                </a:cubicBezTo>
                <a:cubicBezTo>
                  <a:pt x="75146" y="15720"/>
                  <a:pt x="75204" y="15712"/>
                  <a:pt x="75254" y="15695"/>
                </a:cubicBezTo>
                <a:lnTo>
                  <a:pt x="77522" y="14361"/>
                </a:lnTo>
                <a:cubicBezTo>
                  <a:pt x="77622" y="14294"/>
                  <a:pt x="77622" y="14228"/>
                  <a:pt x="77556" y="14161"/>
                </a:cubicBezTo>
                <a:lnTo>
                  <a:pt x="75354" y="12927"/>
                </a:lnTo>
                <a:cubicBezTo>
                  <a:pt x="75304" y="12893"/>
                  <a:pt x="75246" y="12877"/>
                  <a:pt x="75187" y="12877"/>
                </a:cubicBezTo>
                <a:close/>
                <a:moveTo>
                  <a:pt x="61611" y="13535"/>
                </a:moveTo>
                <a:cubicBezTo>
                  <a:pt x="61553" y="13535"/>
                  <a:pt x="61494" y="13544"/>
                  <a:pt x="61444" y="13560"/>
                </a:cubicBezTo>
                <a:lnTo>
                  <a:pt x="59176" y="14895"/>
                </a:lnTo>
                <a:cubicBezTo>
                  <a:pt x="59076" y="14928"/>
                  <a:pt x="59042" y="15028"/>
                  <a:pt x="59143" y="15061"/>
                </a:cubicBezTo>
                <a:lnTo>
                  <a:pt x="61311" y="16329"/>
                </a:lnTo>
                <a:cubicBezTo>
                  <a:pt x="61361" y="16346"/>
                  <a:pt x="61419" y="16354"/>
                  <a:pt x="61478" y="16354"/>
                </a:cubicBezTo>
                <a:cubicBezTo>
                  <a:pt x="61536" y="16354"/>
                  <a:pt x="61594" y="16346"/>
                  <a:pt x="61644" y="16329"/>
                </a:cubicBezTo>
                <a:lnTo>
                  <a:pt x="63913" y="14995"/>
                </a:lnTo>
                <a:cubicBezTo>
                  <a:pt x="64013" y="14961"/>
                  <a:pt x="64046" y="14861"/>
                  <a:pt x="63946" y="14828"/>
                </a:cubicBezTo>
                <a:lnTo>
                  <a:pt x="61778" y="13560"/>
                </a:lnTo>
                <a:cubicBezTo>
                  <a:pt x="61728" y="13544"/>
                  <a:pt x="61669" y="13535"/>
                  <a:pt x="61611" y="13535"/>
                </a:cubicBezTo>
                <a:close/>
                <a:moveTo>
                  <a:pt x="55144" y="13669"/>
                </a:moveTo>
                <a:cubicBezTo>
                  <a:pt x="55090" y="13669"/>
                  <a:pt x="55040" y="13677"/>
                  <a:pt x="55006" y="13694"/>
                </a:cubicBezTo>
                <a:lnTo>
                  <a:pt x="54973" y="13694"/>
                </a:lnTo>
                <a:lnTo>
                  <a:pt x="52705" y="15028"/>
                </a:lnTo>
                <a:cubicBezTo>
                  <a:pt x="52605" y="15061"/>
                  <a:pt x="52605" y="15162"/>
                  <a:pt x="52705" y="15195"/>
                </a:cubicBezTo>
                <a:lnTo>
                  <a:pt x="54873" y="16462"/>
                </a:lnTo>
                <a:cubicBezTo>
                  <a:pt x="54923" y="16479"/>
                  <a:pt x="54981" y="16487"/>
                  <a:pt x="55040" y="16487"/>
                </a:cubicBezTo>
                <a:cubicBezTo>
                  <a:pt x="55098" y="16487"/>
                  <a:pt x="55156" y="16479"/>
                  <a:pt x="55206" y="16462"/>
                </a:cubicBezTo>
                <a:lnTo>
                  <a:pt x="57475" y="15128"/>
                </a:lnTo>
                <a:cubicBezTo>
                  <a:pt x="57575" y="15095"/>
                  <a:pt x="57575" y="14995"/>
                  <a:pt x="57475" y="14961"/>
                </a:cubicBezTo>
                <a:lnTo>
                  <a:pt x="55306" y="13694"/>
                </a:lnTo>
                <a:cubicBezTo>
                  <a:pt x="55256" y="13677"/>
                  <a:pt x="55198" y="13669"/>
                  <a:pt x="55144" y="13669"/>
                </a:cubicBezTo>
                <a:close/>
                <a:moveTo>
                  <a:pt x="47301" y="13811"/>
                </a:moveTo>
                <a:cubicBezTo>
                  <a:pt x="47242" y="13811"/>
                  <a:pt x="47184" y="13827"/>
                  <a:pt x="47134" y="13861"/>
                </a:cubicBezTo>
                <a:lnTo>
                  <a:pt x="44866" y="15162"/>
                </a:lnTo>
                <a:cubicBezTo>
                  <a:pt x="44766" y="15228"/>
                  <a:pt x="44732" y="15328"/>
                  <a:pt x="44832" y="15362"/>
                </a:cubicBezTo>
                <a:lnTo>
                  <a:pt x="47034" y="16629"/>
                </a:lnTo>
                <a:cubicBezTo>
                  <a:pt x="47084" y="16646"/>
                  <a:pt x="47142" y="16654"/>
                  <a:pt x="47201" y="16654"/>
                </a:cubicBezTo>
                <a:cubicBezTo>
                  <a:pt x="47259" y="16654"/>
                  <a:pt x="47317" y="16646"/>
                  <a:pt x="47367" y="16629"/>
                </a:cubicBezTo>
                <a:lnTo>
                  <a:pt x="49636" y="15295"/>
                </a:lnTo>
                <a:cubicBezTo>
                  <a:pt x="49736" y="15228"/>
                  <a:pt x="49736" y="15162"/>
                  <a:pt x="49636" y="15095"/>
                </a:cubicBezTo>
                <a:lnTo>
                  <a:pt x="47468" y="13861"/>
                </a:lnTo>
                <a:cubicBezTo>
                  <a:pt x="47418" y="13827"/>
                  <a:pt x="47359" y="13811"/>
                  <a:pt x="47301" y="13811"/>
                </a:cubicBezTo>
                <a:close/>
                <a:moveTo>
                  <a:pt x="81625" y="12743"/>
                </a:moveTo>
                <a:cubicBezTo>
                  <a:pt x="81567" y="12743"/>
                  <a:pt x="81509" y="12760"/>
                  <a:pt x="81458" y="12793"/>
                </a:cubicBezTo>
                <a:lnTo>
                  <a:pt x="75854" y="16029"/>
                </a:lnTo>
                <a:cubicBezTo>
                  <a:pt x="75754" y="16062"/>
                  <a:pt x="75754" y="16162"/>
                  <a:pt x="75821" y="16196"/>
                </a:cubicBezTo>
                <a:lnTo>
                  <a:pt x="78023" y="17463"/>
                </a:lnTo>
                <a:cubicBezTo>
                  <a:pt x="78073" y="17480"/>
                  <a:pt x="78131" y="17488"/>
                  <a:pt x="78189" y="17488"/>
                </a:cubicBezTo>
                <a:cubicBezTo>
                  <a:pt x="78248" y="17488"/>
                  <a:pt x="78306" y="17480"/>
                  <a:pt x="78356" y="17463"/>
                </a:cubicBezTo>
                <a:lnTo>
                  <a:pt x="83960" y="14228"/>
                </a:lnTo>
                <a:cubicBezTo>
                  <a:pt x="84060" y="14161"/>
                  <a:pt x="84060" y="14094"/>
                  <a:pt x="83960" y="14027"/>
                </a:cubicBezTo>
                <a:lnTo>
                  <a:pt x="81792" y="12793"/>
                </a:lnTo>
                <a:cubicBezTo>
                  <a:pt x="81742" y="12760"/>
                  <a:pt x="81684" y="12743"/>
                  <a:pt x="81625" y="12743"/>
                </a:cubicBezTo>
                <a:close/>
                <a:moveTo>
                  <a:pt x="58242" y="15445"/>
                </a:moveTo>
                <a:cubicBezTo>
                  <a:pt x="58184" y="15445"/>
                  <a:pt x="58125" y="15462"/>
                  <a:pt x="58075" y="15495"/>
                </a:cubicBezTo>
                <a:lnTo>
                  <a:pt x="55773" y="16796"/>
                </a:lnTo>
                <a:cubicBezTo>
                  <a:pt x="55707" y="16863"/>
                  <a:pt x="55673" y="16963"/>
                  <a:pt x="55773" y="16996"/>
                </a:cubicBezTo>
                <a:lnTo>
                  <a:pt x="57942" y="18230"/>
                </a:lnTo>
                <a:cubicBezTo>
                  <a:pt x="58008" y="18264"/>
                  <a:pt x="58075" y="18280"/>
                  <a:pt x="58138" y="18280"/>
                </a:cubicBezTo>
                <a:cubicBezTo>
                  <a:pt x="58200" y="18280"/>
                  <a:pt x="58259" y="18264"/>
                  <a:pt x="58309" y="18230"/>
                </a:cubicBezTo>
                <a:lnTo>
                  <a:pt x="60577" y="16929"/>
                </a:lnTo>
                <a:cubicBezTo>
                  <a:pt x="60677" y="16863"/>
                  <a:pt x="60677" y="16796"/>
                  <a:pt x="60577" y="16729"/>
                </a:cubicBezTo>
                <a:lnTo>
                  <a:pt x="58409" y="15495"/>
                </a:lnTo>
                <a:cubicBezTo>
                  <a:pt x="58359" y="15462"/>
                  <a:pt x="58300" y="15445"/>
                  <a:pt x="58242" y="15445"/>
                </a:cubicBezTo>
                <a:close/>
                <a:moveTo>
                  <a:pt x="43998" y="15745"/>
                </a:moveTo>
                <a:cubicBezTo>
                  <a:pt x="43940" y="15745"/>
                  <a:pt x="43882" y="15762"/>
                  <a:pt x="43832" y="15795"/>
                </a:cubicBezTo>
                <a:lnTo>
                  <a:pt x="41563" y="17096"/>
                </a:lnTo>
                <a:cubicBezTo>
                  <a:pt x="41463" y="17163"/>
                  <a:pt x="41430" y="17263"/>
                  <a:pt x="41563" y="17296"/>
                </a:cubicBezTo>
                <a:lnTo>
                  <a:pt x="43732" y="18564"/>
                </a:lnTo>
                <a:cubicBezTo>
                  <a:pt x="43782" y="18581"/>
                  <a:pt x="43840" y="18589"/>
                  <a:pt x="43898" y="18589"/>
                </a:cubicBezTo>
                <a:cubicBezTo>
                  <a:pt x="43957" y="18589"/>
                  <a:pt x="44015" y="18581"/>
                  <a:pt x="44065" y="18564"/>
                </a:cubicBezTo>
                <a:lnTo>
                  <a:pt x="46333" y="17230"/>
                </a:lnTo>
                <a:cubicBezTo>
                  <a:pt x="46433" y="17163"/>
                  <a:pt x="46433" y="17096"/>
                  <a:pt x="46333" y="17030"/>
                </a:cubicBezTo>
                <a:lnTo>
                  <a:pt x="44165" y="15795"/>
                </a:lnTo>
                <a:cubicBezTo>
                  <a:pt x="44115" y="15762"/>
                  <a:pt x="44057" y="15745"/>
                  <a:pt x="43998" y="15745"/>
                </a:cubicBezTo>
                <a:close/>
                <a:moveTo>
                  <a:pt x="51124" y="15979"/>
                </a:moveTo>
                <a:cubicBezTo>
                  <a:pt x="51070" y="15979"/>
                  <a:pt x="51020" y="15995"/>
                  <a:pt x="50970" y="16029"/>
                </a:cubicBezTo>
                <a:lnTo>
                  <a:pt x="47101" y="18230"/>
                </a:lnTo>
                <a:cubicBezTo>
                  <a:pt x="47001" y="18297"/>
                  <a:pt x="47001" y="18397"/>
                  <a:pt x="47101" y="18431"/>
                </a:cubicBezTo>
                <a:lnTo>
                  <a:pt x="49269" y="19698"/>
                </a:lnTo>
                <a:cubicBezTo>
                  <a:pt x="49319" y="19715"/>
                  <a:pt x="49377" y="19723"/>
                  <a:pt x="49436" y="19723"/>
                </a:cubicBezTo>
                <a:cubicBezTo>
                  <a:pt x="49494" y="19723"/>
                  <a:pt x="49552" y="19715"/>
                  <a:pt x="49602" y="19698"/>
                </a:cubicBezTo>
                <a:lnTo>
                  <a:pt x="53472" y="17463"/>
                </a:lnTo>
                <a:cubicBezTo>
                  <a:pt x="53572" y="17396"/>
                  <a:pt x="53572" y="17330"/>
                  <a:pt x="53472" y="17263"/>
                </a:cubicBezTo>
                <a:lnTo>
                  <a:pt x="51304" y="16029"/>
                </a:lnTo>
                <a:cubicBezTo>
                  <a:pt x="51237" y="15995"/>
                  <a:pt x="51179" y="15979"/>
                  <a:pt x="51124" y="15979"/>
                </a:cubicBezTo>
                <a:close/>
                <a:moveTo>
                  <a:pt x="74287" y="16980"/>
                </a:moveTo>
                <a:cubicBezTo>
                  <a:pt x="74228" y="16980"/>
                  <a:pt x="74170" y="16996"/>
                  <a:pt x="74120" y="17030"/>
                </a:cubicBezTo>
                <a:lnTo>
                  <a:pt x="71852" y="18364"/>
                </a:lnTo>
                <a:cubicBezTo>
                  <a:pt x="71752" y="18397"/>
                  <a:pt x="71752" y="18497"/>
                  <a:pt x="71818" y="18531"/>
                </a:cubicBezTo>
                <a:lnTo>
                  <a:pt x="74020" y="19798"/>
                </a:lnTo>
                <a:cubicBezTo>
                  <a:pt x="74070" y="19815"/>
                  <a:pt x="74120" y="19823"/>
                  <a:pt x="74174" y="19823"/>
                </a:cubicBezTo>
                <a:cubicBezTo>
                  <a:pt x="74228" y="19823"/>
                  <a:pt x="74287" y="19815"/>
                  <a:pt x="74353" y="19798"/>
                </a:cubicBezTo>
                <a:lnTo>
                  <a:pt x="76622" y="18464"/>
                </a:lnTo>
                <a:cubicBezTo>
                  <a:pt x="76722" y="18431"/>
                  <a:pt x="76722" y="18330"/>
                  <a:pt x="76622" y="18297"/>
                </a:cubicBezTo>
                <a:lnTo>
                  <a:pt x="74453" y="17030"/>
                </a:lnTo>
                <a:cubicBezTo>
                  <a:pt x="74403" y="16996"/>
                  <a:pt x="74345" y="16980"/>
                  <a:pt x="74287" y="16980"/>
                </a:cubicBezTo>
                <a:close/>
                <a:moveTo>
                  <a:pt x="67815" y="17146"/>
                </a:moveTo>
                <a:cubicBezTo>
                  <a:pt x="67757" y="17146"/>
                  <a:pt x="67699" y="17163"/>
                  <a:pt x="67649" y="17196"/>
                </a:cubicBezTo>
                <a:lnTo>
                  <a:pt x="65380" y="18497"/>
                </a:lnTo>
                <a:cubicBezTo>
                  <a:pt x="65280" y="18564"/>
                  <a:pt x="65280" y="18664"/>
                  <a:pt x="65380" y="18697"/>
                </a:cubicBezTo>
                <a:lnTo>
                  <a:pt x="67549" y="19965"/>
                </a:lnTo>
                <a:cubicBezTo>
                  <a:pt x="67599" y="19982"/>
                  <a:pt x="67657" y="19990"/>
                  <a:pt x="67715" y="19990"/>
                </a:cubicBezTo>
                <a:cubicBezTo>
                  <a:pt x="67774" y="19990"/>
                  <a:pt x="67832" y="19982"/>
                  <a:pt x="67882" y="19965"/>
                </a:cubicBezTo>
                <a:lnTo>
                  <a:pt x="70150" y="18631"/>
                </a:lnTo>
                <a:cubicBezTo>
                  <a:pt x="70250" y="18564"/>
                  <a:pt x="70250" y="18497"/>
                  <a:pt x="70184" y="18431"/>
                </a:cubicBezTo>
                <a:lnTo>
                  <a:pt x="67982" y="17196"/>
                </a:lnTo>
                <a:cubicBezTo>
                  <a:pt x="67932" y="17163"/>
                  <a:pt x="67874" y="17146"/>
                  <a:pt x="67815" y="17146"/>
                </a:cubicBezTo>
                <a:close/>
                <a:moveTo>
                  <a:pt x="40650" y="17680"/>
                </a:moveTo>
                <a:cubicBezTo>
                  <a:pt x="40596" y="17680"/>
                  <a:pt x="40546" y="17697"/>
                  <a:pt x="40496" y="17730"/>
                </a:cubicBezTo>
                <a:lnTo>
                  <a:pt x="38194" y="19031"/>
                </a:lnTo>
                <a:cubicBezTo>
                  <a:pt x="38128" y="19098"/>
                  <a:pt x="38094" y="19164"/>
                  <a:pt x="38194" y="19231"/>
                </a:cubicBezTo>
                <a:lnTo>
                  <a:pt x="40396" y="20465"/>
                </a:lnTo>
                <a:cubicBezTo>
                  <a:pt x="40446" y="20499"/>
                  <a:pt x="40504" y="20515"/>
                  <a:pt x="40563" y="20515"/>
                </a:cubicBezTo>
                <a:cubicBezTo>
                  <a:pt x="40621" y="20515"/>
                  <a:pt x="40679" y="20499"/>
                  <a:pt x="40729" y="20465"/>
                </a:cubicBezTo>
                <a:lnTo>
                  <a:pt x="42998" y="19164"/>
                </a:lnTo>
                <a:cubicBezTo>
                  <a:pt x="43098" y="19098"/>
                  <a:pt x="43098" y="19031"/>
                  <a:pt x="42998" y="18964"/>
                </a:cubicBezTo>
                <a:lnTo>
                  <a:pt x="40829" y="17730"/>
                </a:lnTo>
                <a:cubicBezTo>
                  <a:pt x="40763" y="17697"/>
                  <a:pt x="40704" y="17680"/>
                  <a:pt x="40650" y="17680"/>
                </a:cubicBezTo>
                <a:close/>
                <a:moveTo>
                  <a:pt x="46217" y="18814"/>
                </a:moveTo>
                <a:cubicBezTo>
                  <a:pt x="46167" y="18814"/>
                  <a:pt x="46117" y="18831"/>
                  <a:pt x="46067" y="18864"/>
                </a:cubicBezTo>
                <a:lnTo>
                  <a:pt x="43798" y="20165"/>
                </a:lnTo>
                <a:cubicBezTo>
                  <a:pt x="43698" y="20232"/>
                  <a:pt x="43665" y="20299"/>
                  <a:pt x="43765" y="20365"/>
                </a:cubicBezTo>
                <a:lnTo>
                  <a:pt x="45933" y="21599"/>
                </a:lnTo>
                <a:cubicBezTo>
                  <a:pt x="45983" y="21633"/>
                  <a:pt x="46042" y="21650"/>
                  <a:pt x="46100" y="21650"/>
                </a:cubicBezTo>
                <a:cubicBezTo>
                  <a:pt x="46158" y="21650"/>
                  <a:pt x="46217" y="21633"/>
                  <a:pt x="46267" y="21599"/>
                </a:cubicBezTo>
                <a:lnTo>
                  <a:pt x="48535" y="20299"/>
                </a:lnTo>
                <a:cubicBezTo>
                  <a:pt x="48635" y="20232"/>
                  <a:pt x="48668" y="20165"/>
                  <a:pt x="48535" y="20098"/>
                </a:cubicBezTo>
                <a:lnTo>
                  <a:pt x="46367" y="18864"/>
                </a:lnTo>
                <a:cubicBezTo>
                  <a:pt x="46317" y="18831"/>
                  <a:pt x="46267" y="18814"/>
                  <a:pt x="46217" y="18814"/>
                </a:cubicBezTo>
                <a:close/>
                <a:moveTo>
                  <a:pt x="70951" y="18914"/>
                </a:moveTo>
                <a:cubicBezTo>
                  <a:pt x="70893" y="18914"/>
                  <a:pt x="70834" y="18931"/>
                  <a:pt x="70784" y="18964"/>
                </a:cubicBezTo>
                <a:lnTo>
                  <a:pt x="68516" y="20265"/>
                </a:lnTo>
                <a:cubicBezTo>
                  <a:pt x="68416" y="20332"/>
                  <a:pt x="68416" y="20399"/>
                  <a:pt x="68516" y="20465"/>
                </a:cubicBezTo>
                <a:lnTo>
                  <a:pt x="70684" y="21700"/>
                </a:lnTo>
                <a:cubicBezTo>
                  <a:pt x="70734" y="21733"/>
                  <a:pt x="70793" y="21750"/>
                  <a:pt x="70851" y="21750"/>
                </a:cubicBezTo>
                <a:cubicBezTo>
                  <a:pt x="70909" y="21750"/>
                  <a:pt x="70968" y="21733"/>
                  <a:pt x="71018" y="21700"/>
                </a:cubicBezTo>
                <a:lnTo>
                  <a:pt x="73286" y="20399"/>
                </a:lnTo>
                <a:cubicBezTo>
                  <a:pt x="73386" y="20332"/>
                  <a:pt x="73386" y="20265"/>
                  <a:pt x="73286" y="20198"/>
                </a:cubicBezTo>
                <a:lnTo>
                  <a:pt x="71118" y="18964"/>
                </a:lnTo>
                <a:cubicBezTo>
                  <a:pt x="71068" y="18931"/>
                  <a:pt x="71009" y="18914"/>
                  <a:pt x="70951" y="18914"/>
                </a:cubicBezTo>
                <a:close/>
                <a:moveTo>
                  <a:pt x="37360" y="19606"/>
                </a:moveTo>
                <a:cubicBezTo>
                  <a:pt x="37302" y="19606"/>
                  <a:pt x="37244" y="19615"/>
                  <a:pt x="37194" y="19631"/>
                </a:cubicBezTo>
                <a:lnTo>
                  <a:pt x="34925" y="20966"/>
                </a:lnTo>
                <a:cubicBezTo>
                  <a:pt x="34825" y="21032"/>
                  <a:pt x="34825" y="21099"/>
                  <a:pt x="34925" y="21166"/>
                </a:cubicBezTo>
                <a:lnTo>
                  <a:pt x="37060" y="22400"/>
                </a:lnTo>
                <a:cubicBezTo>
                  <a:pt x="37127" y="22433"/>
                  <a:pt x="37185" y="22450"/>
                  <a:pt x="37239" y="22450"/>
                </a:cubicBezTo>
                <a:cubicBezTo>
                  <a:pt x="37294" y="22450"/>
                  <a:pt x="37344" y="22433"/>
                  <a:pt x="37394" y="22400"/>
                </a:cubicBezTo>
                <a:lnTo>
                  <a:pt x="39695" y="21099"/>
                </a:lnTo>
                <a:cubicBezTo>
                  <a:pt x="39795" y="21032"/>
                  <a:pt x="39795" y="20932"/>
                  <a:pt x="39695" y="20899"/>
                </a:cubicBezTo>
                <a:lnTo>
                  <a:pt x="37527" y="19631"/>
                </a:lnTo>
                <a:cubicBezTo>
                  <a:pt x="37477" y="19615"/>
                  <a:pt x="37419" y="19606"/>
                  <a:pt x="37360" y="19606"/>
                </a:cubicBezTo>
                <a:close/>
                <a:moveTo>
                  <a:pt x="50570" y="19907"/>
                </a:moveTo>
                <a:cubicBezTo>
                  <a:pt x="50511" y="19907"/>
                  <a:pt x="50453" y="19915"/>
                  <a:pt x="50403" y="19932"/>
                </a:cubicBezTo>
                <a:lnTo>
                  <a:pt x="48101" y="21266"/>
                </a:lnTo>
                <a:cubicBezTo>
                  <a:pt x="48035" y="21299"/>
                  <a:pt x="48001" y="21399"/>
                  <a:pt x="48101" y="21433"/>
                </a:cubicBezTo>
                <a:lnTo>
                  <a:pt x="50303" y="22700"/>
                </a:lnTo>
                <a:cubicBezTo>
                  <a:pt x="50353" y="22717"/>
                  <a:pt x="50403" y="22725"/>
                  <a:pt x="50453" y="22725"/>
                </a:cubicBezTo>
                <a:cubicBezTo>
                  <a:pt x="50503" y="22725"/>
                  <a:pt x="50553" y="22717"/>
                  <a:pt x="50603" y="22700"/>
                </a:cubicBezTo>
                <a:lnTo>
                  <a:pt x="50636" y="22700"/>
                </a:lnTo>
                <a:lnTo>
                  <a:pt x="52905" y="21399"/>
                </a:lnTo>
                <a:cubicBezTo>
                  <a:pt x="53005" y="21333"/>
                  <a:pt x="53005" y="21233"/>
                  <a:pt x="52905" y="21199"/>
                </a:cubicBezTo>
                <a:lnTo>
                  <a:pt x="50737" y="19932"/>
                </a:lnTo>
                <a:cubicBezTo>
                  <a:pt x="50687" y="19915"/>
                  <a:pt x="50628" y="19907"/>
                  <a:pt x="50570" y="19907"/>
                </a:cubicBezTo>
                <a:close/>
                <a:moveTo>
                  <a:pt x="42928" y="20744"/>
                </a:moveTo>
                <a:cubicBezTo>
                  <a:pt x="42860" y="20744"/>
                  <a:pt x="42789" y="20760"/>
                  <a:pt x="42731" y="20799"/>
                </a:cubicBezTo>
                <a:lnTo>
                  <a:pt x="42731" y="20766"/>
                </a:lnTo>
                <a:lnTo>
                  <a:pt x="40463" y="22100"/>
                </a:lnTo>
                <a:cubicBezTo>
                  <a:pt x="40362" y="22133"/>
                  <a:pt x="40329" y="22233"/>
                  <a:pt x="40463" y="22300"/>
                </a:cubicBezTo>
                <a:lnTo>
                  <a:pt x="42631" y="23534"/>
                </a:lnTo>
                <a:cubicBezTo>
                  <a:pt x="42681" y="23568"/>
                  <a:pt x="42739" y="23584"/>
                  <a:pt x="42798" y="23584"/>
                </a:cubicBezTo>
                <a:cubicBezTo>
                  <a:pt x="42856" y="23584"/>
                  <a:pt x="42914" y="23568"/>
                  <a:pt x="42964" y="23534"/>
                </a:cubicBezTo>
                <a:lnTo>
                  <a:pt x="45233" y="22233"/>
                </a:lnTo>
                <a:cubicBezTo>
                  <a:pt x="45333" y="22167"/>
                  <a:pt x="45333" y="22066"/>
                  <a:pt x="45233" y="22033"/>
                </a:cubicBezTo>
                <a:lnTo>
                  <a:pt x="43064" y="20766"/>
                </a:lnTo>
                <a:cubicBezTo>
                  <a:pt x="43023" y="20752"/>
                  <a:pt x="42976" y="20744"/>
                  <a:pt x="42928" y="20744"/>
                </a:cubicBezTo>
                <a:close/>
                <a:moveTo>
                  <a:pt x="67615" y="20841"/>
                </a:moveTo>
                <a:cubicBezTo>
                  <a:pt x="67557" y="20841"/>
                  <a:pt x="67499" y="20849"/>
                  <a:pt x="67448" y="20866"/>
                </a:cubicBezTo>
                <a:lnTo>
                  <a:pt x="65180" y="22200"/>
                </a:lnTo>
                <a:cubicBezTo>
                  <a:pt x="65080" y="22233"/>
                  <a:pt x="65080" y="22333"/>
                  <a:pt x="65147" y="22400"/>
                </a:cubicBezTo>
                <a:lnTo>
                  <a:pt x="67348" y="23634"/>
                </a:lnTo>
                <a:cubicBezTo>
                  <a:pt x="67398" y="23668"/>
                  <a:pt x="67448" y="23684"/>
                  <a:pt x="67503" y="23684"/>
                </a:cubicBezTo>
                <a:cubicBezTo>
                  <a:pt x="67557" y="23684"/>
                  <a:pt x="67615" y="23668"/>
                  <a:pt x="67682" y="23634"/>
                </a:cubicBezTo>
                <a:lnTo>
                  <a:pt x="69950" y="22333"/>
                </a:lnTo>
                <a:cubicBezTo>
                  <a:pt x="70050" y="22267"/>
                  <a:pt x="70050" y="22167"/>
                  <a:pt x="69950" y="22133"/>
                </a:cubicBezTo>
                <a:lnTo>
                  <a:pt x="67782" y="20866"/>
                </a:lnTo>
                <a:cubicBezTo>
                  <a:pt x="67732" y="20849"/>
                  <a:pt x="67674" y="20841"/>
                  <a:pt x="67615" y="20841"/>
                </a:cubicBezTo>
                <a:close/>
                <a:moveTo>
                  <a:pt x="54206" y="17780"/>
                </a:moveTo>
                <a:cubicBezTo>
                  <a:pt x="54147" y="17780"/>
                  <a:pt x="54089" y="17797"/>
                  <a:pt x="54039" y="17830"/>
                </a:cubicBezTo>
                <a:lnTo>
                  <a:pt x="51404" y="19331"/>
                </a:lnTo>
                <a:cubicBezTo>
                  <a:pt x="51304" y="19398"/>
                  <a:pt x="51304" y="19498"/>
                  <a:pt x="51404" y="19531"/>
                </a:cubicBezTo>
                <a:lnTo>
                  <a:pt x="54206" y="21166"/>
                </a:lnTo>
                <a:cubicBezTo>
                  <a:pt x="54272" y="21199"/>
                  <a:pt x="54272" y="21299"/>
                  <a:pt x="54172" y="21333"/>
                </a:cubicBezTo>
                <a:lnTo>
                  <a:pt x="52104" y="22567"/>
                </a:lnTo>
                <a:cubicBezTo>
                  <a:pt x="52004" y="22600"/>
                  <a:pt x="51971" y="22700"/>
                  <a:pt x="52104" y="22767"/>
                </a:cubicBezTo>
                <a:lnTo>
                  <a:pt x="54272" y="24001"/>
                </a:lnTo>
                <a:cubicBezTo>
                  <a:pt x="54322" y="24018"/>
                  <a:pt x="54381" y="24026"/>
                  <a:pt x="54439" y="24026"/>
                </a:cubicBezTo>
                <a:cubicBezTo>
                  <a:pt x="54498" y="24026"/>
                  <a:pt x="54556" y="24018"/>
                  <a:pt x="54606" y="24001"/>
                </a:cubicBezTo>
                <a:lnTo>
                  <a:pt x="54573" y="24001"/>
                </a:lnTo>
                <a:lnTo>
                  <a:pt x="59676" y="21066"/>
                </a:lnTo>
                <a:cubicBezTo>
                  <a:pt x="59743" y="21032"/>
                  <a:pt x="59776" y="20932"/>
                  <a:pt x="59676" y="20866"/>
                </a:cubicBezTo>
                <a:lnTo>
                  <a:pt x="54372" y="17830"/>
                </a:lnTo>
                <a:cubicBezTo>
                  <a:pt x="54322" y="17797"/>
                  <a:pt x="54264" y="17780"/>
                  <a:pt x="54206" y="17780"/>
                </a:cubicBezTo>
                <a:close/>
                <a:moveTo>
                  <a:pt x="47234" y="21816"/>
                </a:moveTo>
                <a:cubicBezTo>
                  <a:pt x="47176" y="21816"/>
                  <a:pt x="47117" y="21833"/>
                  <a:pt x="47067" y="21866"/>
                </a:cubicBezTo>
                <a:lnTo>
                  <a:pt x="44799" y="23167"/>
                </a:lnTo>
                <a:cubicBezTo>
                  <a:pt x="44699" y="23234"/>
                  <a:pt x="44699" y="23334"/>
                  <a:pt x="44766" y="23367"/>
                </a:cubicBezTo>
                <a:lnTo>
                  <a:pt x="46934" y="24635"/>
                </a:lnTo>
                <a:cubicBezTo>
                  <a:pt x="47001" y="24652"/>
                  <a:pt x="47059" y="24660"/>
                  <a:pt x="47113" y="24660"/>
                </a:cubicBezTo>
                <a:cubicBezTo>
                  <a:pt x="47167" y="24660"/>
                  <a:pt x="47217" y="24652"/>
                  <a:pt x="47267" y="24635"/>
                </a:cubicBezTo>
                <a:lnTo>
                  <a:pt x="49569" y="23301"/>
                </a:lnTo>
                <a:cubicBezTo>
                  <a:pt x="49669" y="23234"/>
                  <a:pt x="49669" y="23167"/>
                  <a:pt x="49569" y="23101"/>
                </a:cubicBezTo>
                <a:lnTo>
                  <a:pt x="47401" y="21866"/>
                </a:lnTo>
                <a:cubicBezTo>
                  <a:pt x="47351" y="21833"/>
                  <a:pt x="47292" y="21816"/>
                  <a:pt x="47234" y="21816"/>
                </a:cubicBezTo>
                <a:close/>
                <a:moveTo>
                  <a:pt x="32557" y="22317"/>
                </a:moveTo>
                <a:cubicBezTo>
                  <a:pt x="32499" y="22317"/>
                  <a:pt x="32440" y="22333"/>
                  <a:pt x="32390" y="22367"/>
                </a:cubicBezTo>
                <a:lnTo>
                  <a:pt x="30122" y="23701"/>
                </a:lnTo>
                <a:cubicBezTo>
                  <a:pt x="30022" y="23768"/>
                  <a:pt x="29988" y="23834"/>
                  <a:pt x="30088" y="23901"/>
                </a:cubicBezTo>
                <a:lnTo>
                  <a:pt x="32323" y="25135"/>
                </a:lnTo>
                <a:cubicBezTo>
                  <a:pt x="32373" y="25152"/>
                  <a:pt x="32423" y="25160"/>
                  <a:pt x="32473" y="25160"/>
                </a:cubicBezTo>
                <a:cubicBezTo>
                  <a:pt x="32524" y="25160"/>
                  <a:pt x="32574" y="25152"/>
                  <a:pt x="32624" y="25135"/>
                </a:cubicBezTo>
                <a:lnTo>
                  <a:pt x="34925" y="23801"/>
                </a:lnTo>
                <a:cubicBezTo>
                  <a:pt x="34992" y="23734"/>
                  <a:pt x="35025" y="23668"/>
                  <a:pt x="34925" y="23601"/>
                </a:cubicBezTo>
                <a:lnTo>
                  <a:pt x="32724" y="22367"/>
                </a:lnTo>
                <a:cubicBezTo>
                  <a:pt x="32674" y="22333"/>
                  <a:pt x="32615" y="22317"/>
                  <a:pt x="32557" y="22317"/>
                </a:cubicBezTo>
                <a:close/>
                <a:moveTo>
                  <a:pt x="39571" y="22645"/>
                </a:moveTo>
                <a:cubicBezTo>
                  <a:pt x="39512" y="22645"/>
                  <a:pt x="39454" y="22661"/>
                  <a:pt x="39395" y="22700"/>
                </a:cubicBezTo>
                <a:lnTo>
                  <a:pt x="37093" y="24001"/>
                </a:lnTo>
                <a:cubicBezTo>
                  <a:pt x="36993" y="24068"/>
                  <a:pt x="36993" y="24168"/>
                  <a:pt x="37093" y="24201"/>
                </a:cubicBezTo>
                <a:lnTo>
                  <a:pt x="39262" y="25469"/>
                </a:lnTo>
                <a:cubicBezTo>
                  <a:pt x="39312" y="25486"/>
                  <a:pt x="39370" y="25494"/>
                  <a:pt x="39428" y="25494"/>
                </a:cubicBezTo>
                <a:cubicBezTo>
                  <a:pt x="39487" y="25494"/>
                  <a:pt x="39545" y="25486"/>
                  <a:pt x="39595" y="25469"/>
                </a:cubicBezTo>
                <a:lnTo>
                  <a:pt x="41897" y="24135"/>
                </a:lnTo>
                <a:cubicBezTo>
                  <a:pt x="41997" y="24068"/>
                  <a:pt x="41997" y="23968"/>
                  <a:pt x="41897" y="23934"/>
                </a:cubicBezTo>
                <a:lnTo>
                  <a:pt x="39695" y="22667"/>
                </a:lnTo>
                <a:cubicBezTo>
                  <a:pt x="39654" y="22653"/>
                  <a:pt x="39612" y="22645"/>
                  <a:pt x="39571" y="22645"/>
                </a:cubicBezTo>
                <a:close/>
                <a:moveTo>
                  <a:pt x="51204" y="23117"/>
                </a:moveTo>
                <a:cubicBezTo>
                  <a:pt x="51145" y="23117"/>
                  <a:pt x="51087" y="23134"/>
                  <a:pt x="51037" y="23167"/>
                </a:cubicBezTo>
                <a:lnTo>
                  <a:pt x="48768" y="24468"/>
                </a:lnTo>
                <a:cubicBezTo>
                  <a:pt x="48668" y="24535"/>
                  <a:pt x="48668" y="24602"/>
                  <a:pt x="48735" y="24668"/>
                </a:cubicBezTo>
                <a:lnTo>
                  <a:pt x="50903" y="25903"/>
                </a:lnTo>
                <a:cubicBezTo>
                  <a:pt x="50970" y="25936"/>
                  <a:pt x="51037" y="25953"/>
                  <a:pt x="51099" y="25953"/>
                </a:cubicBezTo>
                <a:cubicBezTo>
                  <a:pt x="51162" y="25953"/>
                  <a:pt x="51220" y="25936"/>
                  <a:pt x="51270" y="25903"/>
                </a:cubicBezTo>
                <a:lnTo>
                  <a:pt x="53539" y="24602"/>
                </a:lnTo>
                <a:cubicBezTo>
                  <a:pt x="53639" y="24535"/>
                  <a:pt x="53639" y="24468"/>
                  <a:pt x="53539" y="24401"/>
                </a:cubicBezTo>
                <a:lnTo>
                  <a:pt x="51370" y="23167"/>
                </a:lnTo>
                <a:cubicBezTo>
                  <a:pt x="51320" y="23134"/>
                  <a:pt x="51262" y="23117"/>
                  <a:pt x="51204" y="23117"/>
                </a:cubicBezTo>
                <a:close/>
                <a:moveTo>
                  <a:pt x="43928" y="23751"/>
                </a:moveTo>
                <a:cubicBezTo>
                  <a:pt x="43865" y="23751"/>
                  <a:pt x="43798" y="23768"/>
                  <a:pt x="43732" y="23801"/>
                </a:cubicBezTo>
                <a:lnTo>
                  <a:pt x="41463" y="25102"/>
                </a:lnTo>
                <a:cubicBezTo>
                  <a:pt x="41363" y="25169"/>
                  <a:pt x="41363" y="25235"/>
                  <a:pt x="41463" y="25302"/>
                </a:cubicBezTo>
                <a:lnTo>
                  <a:pt x="43631" y="26536"/>
                </a:lnTo>
                <a:cubicBezTo>
                  <a:pt x="43682" y="26570"/>
                  <a:pt x="43740" y="26586"/>
                  <a:pt x="43798" y="26586"/>
                </a:cubicBezTo>
                <a:cubicBezTo>
                  <a:pt x="43857" y="26586"/>
                  <a:pt x="43915" y="26570"/>
                  <a:pt x="43965" y="26536"/>
                </a:cubicBezTo>
                <a:lnTo>
                  <a:pt x="46267" y="25235"/>
                </a:lnTo>
                <a:cubicBezTo>
                  <a:pt x="46333" y="25169"/>
                  <a:pt x="46367" y="25102"/>
                  <a:pt x="46267" y="25035"/>
                </a:cubicBezTo>
                <a:lnTo>
                  <a:pt x="44098" y="23801"/>
                </a:lnTo>
                <a:cubicBezTo>
                  <a:pt x="44048" y="23768"/>
                  <a:pt x="43990" y="23751"/>
                  <a:pt x="43928" y="23751"/>
                </a:cubicBezTo>
                <a:close/>
                <a:moveTo>
                  <a:pt x="63579" y="23176"/>
                </a:moveTo>
                <a:cubicBezTo>
                  <a:pt x="63521" y="23176"/>
                  <a:pt x="63462" y="23184"/>
                  <a:pt x="63412" y="23201"/>
                </a:cubicBezTo>
                <a:lnTo>
                  <a:pt x="59910" y="25235"/>
                </a:lnTo>
                <a:cubicBezTo>
                  <a:pt x="59810" y="25302"/>
                  <a:pt x="59810" y="25369"/>
                  <a:pt x="59910" y="25436"/>
                </a:cubicBezTo>
                <a:lnTo>
                  <a:pt x="62111" y="26670"/>
                </a:lnTo>
                <a:cubicBezTo>
                  <a:pt x="62161" y="26703"/>
                  <a:pt x="62211" y="26720"/>
                  <a:pt x="62266" y="26720"/>
                </a:cubicBezTo>
                <a:cubicBezTo>
                  <a:pt x="62320" y="26720"/>
                  <a:pt x="62378" y="26703"/>
                  <a:pt x="62445" y="26670"/>
                </a:cubicBezTo>
                <a:lnTo>
                  <a:pt x="65947" y="24668"/>
                </a:lnTo>
                <a:cubicBezTo>
                  <a:pt x="66014" y="24602"/>
                  <a:pt x="66047" y="24502"/>
                  <a:pt x="65947" y="24468"/>
                </a:cubicBezTo>
                <a:lnTo>
                  <a:pt x="63746" y="23201"/>
                </a:lnTo>
                <a:cubicBezTo>
                  <a:pt x="63696" y="23184"/>
                  <a:pt x="63637" y="23176"/>
                  <a:pt x="63579" y="23176"/>
                </a:cubicBezTo>
                <a:close/>
                <a:moveTo>
                  <a:pt x="60443" y="21383"/>
                </a:moveTo>
                <a:cubicBezTo>
                  <a:pt x="60385" y="21383"/>
                  <a:pt x="60327" y="21399"/>
                  <a:pt x="60277" y="21433"/>
                </a:cubicBezTo>
                <a:lnTo>
                  <a:pt x="53605" y="25269"/>
                </a:lnTo>
                <a:cubicBezTo>
                  <a:pt x="53539" y="25335"/>
                  <a:pt x="53505" y="25402"/>
                  <a:pt x="53605" y="25469"/>
                </a:cubicBezTo>
                <a:lnTo>
                  <a:pt x="55807" y="26703"/>
                </a:lnTo>
                <a:cubicBezTo>
                  <a:pt x="55857" y="26736"/>
                  <a:pt x="55915" y="26753"/>
                  <a:pt x="55974" y="26753"/>
                </a:cubicBezTo>
                <a:cubicBezTo>
                  <a:pt x="56032" y="26753"/>
                  <a:pt x="56090" y="26736"/>
                  <a:pt x="56140" y="26703"/>
                </a:cubicBezTo>
                <a:lnTo>
                  <a:pt x="62778" y="22867"/>
                </a:lnTo>
                <a:cubicBezTo>
                  <a:pt x="62879" y="22800"/>
                  <a:pt x="62879" y="22734"/>
                  <a:pt x="62812" y="22667"/>
                </a:cubicBezTo>
                <a:lnTo>
                  <a:pt x="60610" y="21433"/>
                </a:lnTo>
                <a:cubicBezTo>
                  <a:pt x="60560" y="21399"/>
                  <a:pt x="60502" y="21383"/>
                  <a:pt x="60443" y="21383"/>
                </a:cubicBezTo>
                <a:close/>
                <a:moveTo>
                  <a:pt x="29255" y="24251"/>
                </a:moveTo>
                <a:cubicBezTo>
                  <a:pt x="29196" y="24251"/>
                  <a:pt x="29138" y="24268"/>
                  <a:pt x="29088" y="24301"/>
                </a:cubicBezTo>
                <a:lnTo>
                  <a:pt x="26819" y="25602"/>
                </a:lnTo>
                <a:cubicBezTo>
                  <a:pt x="26719" y="25669"/>
                  <a:pt x="26686" y="25736"/>
                  <a:pt x="26819" y="25802"/>
                </a:cubicBezTo>
                <a:lnTo>
                  <a:pt x="28954" y="27037"/>
                </a:lnTo>
                <a:cubicBezTo>
                  <a:pt x="29004" y="27070"/>
                  <a:pt x="29063" y="27087"/>
                  <a:pt x="29121" y="27087"/>
                </a:cubicBezTo>
                <a:cubicBezTo>
                  <a:pt x="29179" y="27087"/>
                  <a:pt x="29238" y="27070"/>
                  <a:pt x="29288" y="27037"/>
                </a:cubicBezTo>
                <a:lnTo>
                  <a:pt x="31590" y="25736"/>
                </a:lnTo>
                <a:cubicBezTo>
                  <a:pt x="31656" y="25669"/>
                  <a:pt x="31690" y="25602"/>
                  <a:pt x="31590" y="25536"/>
                </a:cubicBezTo>
                <a:lnTo>
                  <a:pt x="29421" y="24301"/>
                </a:lnTo>
                <a:cubicBezTo>
                  <a:pt x="29371" y="24268"/>
                  <a:pt x="29313" y="24251"/>
                  <a:pt x="29255" y="24251"/>
                </a:cubicBezTo>
                <a:close/>
                <a:moveTo>
                  <a:pt x="36243" y="24585"/>
                </a:moveTo>
                <a:cubicBezTo>
                  <a:pt x="36193" y="24585"/>
                  <a:pt x="36143" y="24602"/>
                  <a:pt x="36093" y="24635"/>
                </a:cubicBezTo>
                <a:lnTo>
                  <a:pt x="36059" y="24635"/>
                </a:lnTo>
                <a:lnTo>
                  <a:pt x="33758" y="25936"/>
                </a:lnTo>
                <a:cubicBezTo>
                  <a:pt x="33658" y="26003"/>
                  <a:pt x="33658" y="26069"/>
                  <a:pt x="33758" y="26136"/>
                </a:cubicBezTo>
                <a:lnTo>
                  <a:pt x="35926" y="27370"/>
                </a:lnTo>
                <a:cubicBezTo>
                  <a:pt x="35993" y="27404"/>
                  <a:pt x="36051" y="27420"/>
                  <a:pt x="36105" y="27420"/>
                </a:cubicBezTo>
                <a:cubicBezTo>
                  <a:pt x="36159" y="27420"/>
                  <a:pt x="36210" y="27404"/>
                  <a:pt x="36260" y="27370"/>
                </a:cubicBezTo>
                <a:lnTo>
                  <a:pt x="38561" y="26069"/>
                </a:lnTo>
                <a:cubicBezTo>
                  <a:pt x="38661" y="26003"/>
                  <a:pt x="38661" y="25936"/>
                  <a:pt x="38561" y="25869"/>
                </a:cubicBezTo>
                <a:lnTo>
                  <a:pt x="36393" y="24635"/>
                </a:lnTo>
                <a:cubicBezTo>
                  <a:pt x="36343" y="24602"/>
                  <a:pt x="36293" y="24585"/>
                  <a:pt x="36243" y="24585"/>
                </a:cubicBezTo>
                <a:close/>
                <a:moveTo>
                  <a:pt x="47868" y="25044"/>
                </a:moveTo>
                <a:cubicBezTo>
                  <a:pt x="47809" y="25044"/>
                  <a:pt x="47751" y="25052"/>
                  <a:pt x="47701" y="25069"/>
                </a:cubicBezTo>
                <a:lnTo>
                  <a:pt x="45433" y="26403"/>
                </a:lnTo>
                <a:cubicBezTo>
                  <a:pt x="45333" y="26436"/>
                  <a:pt x="45333" y="26536"/>
                  <a:pt x="45399" y="26570"/>
                </a:cubicBezTo>
                <a:lnTo>
                  <a:pt x="47601" y="27837"/>
                </a:lnTo>
                <a:cubicBezTo>
                  <a:pt x="47651" y="27871"/>
                  <a:pt x="47709" y="27887"/>
                  <a:pt x="47768" y="27887"/>
                </a:cubicBezTo>
                <a:cubicBezTo>
                  <a:pt x="47826" y="27887"/>
                  <a:pt x="47885" y="27871"/>
                  <a:pt x="47935" y="27837"/>
                </a:cubicBezTo>
                <a:lnTo>
                  <a:pt x="50203" y="26503"/>
                </a:lnTo>
                <a:cubicBezTo>
                  <a:pt x="50303" y="26470"/>
                  <a:pt x="50336" y="26370"/>
                  <a:pt x="50203" y="26336"/>
                </a:cubicBezTo>
                <a:lnTo>
                  <a:pt x="48035" y="25069"/>
                </a:lnTo>
                <a:cubicBezTo>
                  <a:pt x="47985" y="25052"/>
                  <a:pt x="47926" y="25044"/>
                  <a:pt x="47868" y="25044"/>
                </a:cubicBezTo>
                <a:close/>
                <a:moveTo>
                  <a:pt x="40547" y="25681"/>
                </a:moveTo>
                <a:cubicBezTo>
                  <a:pt x="40501" y="25681"/>
                  <a:pt x="40451" y="25689"/>
                  <a:pt x="40396" y="25702"/>
                </a:cubicBezTo>
                <a:lnTo>
                  <a:pt x="40429" y="25702"/>
                </a:lnTo>
                <a:lnTo>
                  <a:pt x="38128" y="27037"/>
                </a:lnTo>
                <a:cubicBezTo>
                  <a:pt x="38027" y="27103"/>
                  <a:pt x="38027" y="27170"/>
                  <a:pt x="38128" y="27237"/>
                </a:cubicBezTo>
                <a:lnTo>
                  <a:pt x="40296" y="28471"/>
                </a:lnTo>
                <a:cubicBezTo>
                  <a:pt x="40362" y="28504"/>
                  <a:pt x="40421" y="28521"/>
                  <a:pt x="40475" y="28521"/>
                </a:cubicBezTo>
                <a:cubicBezTo>
                  <a:pt x="40529" y="28521"/>
                  <a:pt x="40579" y="28504"/>
                  <a:pt x="40629" y="28471"/>
                </a:cubicBezTo>
                <a:lnTo>
                  <a:pt x="42931" y="27170"/>
                </a:lnTo>
                <a:cubicBezTo>
                  <a:pt x="43031" y="27103"/>
                  <a:pt x="43031" y="27003"/>
                  <a:pt x="42931" y="26970"/>
                </a:cubicBezTo>
                <a:lnTo>
                  <a:pt x="40729" y="25736"/>
                </a:lnTo>
                <a:cubicBezTo>
                  <a:pt x="40671" y="25697"/>
                  <a:pt x="40612" y="25681"/>
                  <a:pt x="40547" y="25681"/>
                </a:cubicBezTo>
                <a:close/>
                <a:moveTo>
                  <a:pt x="52771" y="25819"/>
                </a:moveTo>
                <a:cubicBezTo>
                  <a:pt x="52713" y="25819"/>
                  <a:pt x="52655" y="25836"/>
                  <a:pt x="52605" y="25869"/>
                </a:cubicBezTo>
                <a:lnTo>
                  <a:pt x="50336" y="27170"/>
                </a:lnTo>
                <a:cubicBezTo>
                  <a:pt x="50236" y="27237"/>
                  <a:pt x="50236" y="27304"/>
                  <a:pt x="50303" y="27370"/>
                </a:cubicBezTo>
                <a:lnTo>
                  <a:pt x="52504" y="28605"/>
                </a:lnTo>
                <a:cubicBezTo>
                  <a:pt x="52555" y="28638"/>
                  <a:pt x="52605" y="28655"/>
                  <a:pt x="52655" y="28655"/>
                </a:cubicBezTo>
                <a:cubicBezTo>
                  <a:pt x="52705" y="28655"/>
                  <a:pt x="52755" y="28638"/>
                  <a:pt x="52805" y="28605"/>
                </a:cubicBezTo>
                <a:lnTo>
                  <a:pt x="55106" y="27304"/>
                </a:lnTo>
                <a:cubicBezTo>
                  <a:pt x="55206" y="27237"/>
                  <a:pt x="55206" y="27170"/>
                  <a:pt x="55106" y="27103"/>
                </a:cubicBezTo>
                <a:lnTo>
                  <a:pt x="52938" y="25869"/>
                </a:lnTo>
                <a:cubicBezTo>
                  <a:pt x="52888" y="25836"/>
                  <a:pt x="52830" y="25819"/>
                  <a:pt x="52771" y="25819"/>
                </a:cubicBezTo>
                <a:close/>
                <a:moveTo>
                  <a:pt x="59022" y="25786"/>
                </a:moveTo>
                <a:cubicBezTo>
                  <a:pt x="58967" y="25786"/>
                  <a:pt x="58909" y="25802"/>
                  <a:pt x="58842" y="25836"/>
                </a:cubicBezTo>
                <a:lnTo>
                  <a:pt x="56074" y="27470"/>
                </a:lnTo>
                <a:cubicBezTo>
                  <a:pt x="55974" y="27504"/>
                  <a:pt x="55940" y="27604"/>
                  <a:pt x="56074" y="27637"/>
                </a:cubicBezTo>
                <a:lnTo>
                  <a:pt x="58242" y="28905"/>
                </a:lnTo>
                <a:cubicBezTo>
                  <a:pt x="58292" y="28921"/>
                  <a:pt x="58350" y="28930"/>
                  <a:pt x="58409" y="28930"/>
                </a:cubicBezTo>
                <a:cubicBezTo>
                  <a:pt x="58467" y="28930"/>
                  <a:pt x="58525" y="28921"/>
                  <a:pt x="58575" y="28905"/>
                </a:cubicBezTo>
                <a:lnTo>
                  <a:pt x="61377" y="27270"/>
                </a:lnTo>
                <a:cubicBezTo>
                  <a:pt x="61478" y="27237"/>
                  <a:pt x="61478" y="27137"/>
                  <a:pt x="61377" y="27103"/>
                </a:cubicBezTo>
                <a:lnTo>
                  <a:pt x="59176" y="25836"/>
                </a:lnTo>
                <a:cubicBezTo>
                  <a:pt x="59126" y="25802"/>
                  <a:pt x="59076" y="25786"/>
                  <a:pt x="59022" y="25786"/>
                </a:cubicBezTo>
                <a:close/>
                <a:moveTo>
                  <a:pt x="25898" y="26178"/>
                </a:moveTo>
                <a:cubicBezTo>
                  <a:pt x="25844" y="26178"/>
                  <a:pt x="25785" y="26186"/>
                  <a:pt x="25719" y="26203"/>
                </a:cubicBezTo>
                <a:lnTo>
                  <a:pt x="23450" y="27537"/>
                </a:lnTo>
                <a:cubicBezTo>
                  <a:pt x="23350" y="27570"/>
                  <a:pt x="23350" y="27670"/>
                  <a:pt x="23417" y="27704"/>
                </a:cubicBezTo>
                <a:lnTo>
                  <a:pt x="25652" y="28971"/>
                </a:lnTo>
                <a:cubicBezTo>
                  <a:pt x="25702" y="28988"/>
                  <a:pt x="25752" y="28996"/>
                  <a:pt x="25802" y="28996"/>
                </a:cubicBezTo>
                <a:cubicBezTo>
                  <a:pt x="25852" y="28996"/>
                  <a:pt x="25902" y="28988"/>
                  <a:pt x="25952" y="28971"/>
                </a:cubicBezTo>
                <a:lnTo>
                  <a:pt x="28254" y="27670"/>
                </a:lnTo>
                <a:cubicBezTo>
                  <a:pt x="28354" y="27604"/>
                  <a:pt x="28354" y="27504"/>
                  <a:pt x="28254" y="27470"/>
                </a:cubicBezTo>
                <a:lnTo>
                  <a:pt x="26052" y="26203"/>
                </a:lnTo>
                <a:cubicBezTo>
                  <a:pt x="26002" y="26186"/>
                  <a:pt x="25952" y="26178"/>
                  <a:pt x="25898" y="26178"/>
                </a:cubicBezTo>
                <a:close/>
                <a:moveTo>
                  <a:pt x="32881" y="26514"/>
                </a:moveTo>
                <a:cubicBezTo>
                  <a:pt x="32840" y="26514"/>
                  <a:pt x="32798" y="26523"/>
                  <a:pt x="32757" y="26536"/>
                </a:cubicBezTo>
                <a:lnTo>
                  <a:pt x="30455" y="27871"/>
                </a:lnTo>
                <a:cubicBezTo>
                  <a:pt x="30355" y="27937"/>
                  <a:pt x="30355" y="28004"/>
                  <a:pt x="30455" y="28071"/>
                </a:cubicBezTo>
                <a:lnTo>
                  <a:pt x="32624" y="29305"/>
                </a:lnTo>
                <a:cubicBezTo>
                  <a:pt x="32674" y="29338"/>
                  <a:pt x="32732" y="29355"/>
                  <a:pt x="32790" y="29355"/>
                </a:cubicBezTo>
                <a:cubicBezTo>
                  <a:pt x="32849" y="29355"/>
                  <a:pt x="32907" y="29338"/>
                  <a:pt x="32957" y="29305"/>
                </a:cubicBezTo>
                <a:lnTo>
                  <a:pt x="35225" y="28004"/>
                </a:lnTo>
                <a:cubicBezTo>
                  <a:pt x="35326" y="27937"/>
                  <a:pt x="35326" y="27871"/>
                  <a:pt x="35225" y="27804"/>
                </a:cubicBezTo>
                <a:lnTo>
                  <a:pt x="33057" y="26570"/>
                </a:lnTo>
                <a:cubicBezTo>
                  <a:pt x="32999" y="26531"/>
                  <a:pt x="32940" y="26514"/>
                  <a:pt x="32881" y="26514"/>
                </a:cubicBezTo>
                <a:close/>
                <a:moveTo>
                  <a:pt x="44553" y="26953"/>
                </a:moveTo>
                <a:cubicBezTo>
                  <a:pt x="44499" y="26953"/>
                  <a:pt x="44449" y="26970"/>
                  <a:pt x="44399" y="27003"/>
                </a:cubicBezTo>
                <a:lnTo>
                  <a:pt x="42097" y="28304"/>
                </a:lnTo>
                <a:cubicBezTo>
                  <a:pt x="42030" y="28371"/>
                  <a:pt x="41997" y="28471"/>
                  <a:pt x="42097" y="28504"/>
                </a:cubicBezTo>
                <a:lnTo>
                  <a:pt x="44265" y="29739"/>
                </a:lnTo>
                <a:cubicBezTo>
                  <a:pt x="44324" y="29778"/>
                  <a:pt x="44394" y="29794"/>
                  <a:pt x="44462" y="29794"/>
                </a:cubicBezTo>
                <a:cubicBezTo>
                  <a:pt x="44510" y="29794"/>
                  <a:pt x="44557" y="29786"/>
                  <a:pt x="44599" y="29772"/>
                </a:cubicBezTo>
                <a:lnTo>
                  <a:pt x="46867" y="28438"/>
                </a:lnTo>
                <a:cubicBezTo>
                  <a:pt x="46967" y="28371"/>
                  <a:pt x="47001" y="28304"/>
                  <a:pt x="46900" y="28238"/>
                </a:cubicBezTo>
                <a:lnTo>
                  <a:pt x="44732" y="27003"/>
                </a:lnTo>
                <a:cubicBezTo>
                  <a:pt x="44666" y="26970"/>
                  <a:pt x="44607" y="26953"/>
                  <a:pt x="44553" y="26953"/>
                </a:cubicBezTo>
                <a:close/>
                <a:moveTo>
                  <a:pt x="37260" y="27587"/>
                </a:moveTo>
                <a:cubicBezTo>
                  <a:pt x="37202" y="27587"/>
                  <a:pt x="37144" y="27604"/>
                  <a:pt x="37093" y="27637"/>
                </a:cubicBezTo>
                <a:lnTo>
                  <a:pt x="34825" y="28938"/>
                </a:lnTo>
                <a:cubicBezTo>
                  <a:pt x="34725" y="29005"/>
                  <a:pt x="34725" y="29072"/>
                  <a:pt x="34825" y="29138"/>
                </a:cubicBezTo>
                <a:lnTo>
                  <a:pt x="36993" y="30372"/>
                </a:lnTo>
                <a:cubicBezTo>
                  <a:pt x="37043" y="30406"/>
                  <a:pt x="37102" y="30422"/>
                  <a:pt x="37160" y="30422"/>
                </a:cubicBezTo>
                <a:cubicBezTo>
                  <a:pt x="37219" y="30422"/>
                  <a:pt x="37277" y="30406"/>
                  <a:pt x="37327" y="30372"/>
                </a:cubicBezTo>
                <a:lnTo>
                  <a:pt x="39595" y="29072"/>
                </a:lnTo>
                <a:cubicBezTo>
                  <a:pt x="39695" y="29005"/>
                  <a:pt x="39729" y="28938"/>
                  <a:pt x="39595" y="28871"/>
                </a:cubicBezTo>
                <a:lnTo>
                  <a:pt x="37427" y="27637"/>
                </a:lnTo>
                <a:cubicBezTo>
                  <a:pt x="37377" y="27604"/>
                  <a:pt x="37319" y="27587"/>
                  <a:pt x="37260" y="27587"/>
                </a:cubicBezTo>
                <a:close/>
                <a:moveTo>
                  <a:pt x="49436" y="27746"/>
                </a:moveTo>
                <a:cubicBezTo>
                  <a:pt x="49377" y="27746"/>
                  <a:pt x="49319" y="27754"/>
                  <a:pt x="49269" y="27771"/>
                </a:cubicBezTo>
                <a:lnTo>
                  <a:pt x="47001" y="29138"/>
                </a:lnTo>
                <a:cubicBezTo>
                  <a:pt x="46900" y="29172"/>
                  <a:pt x="46867" y="29272"/>
                  <a:pt x="47001" y="29305"/>
                </a:cubicBezTo>
                <a:lnTo>
                  <a:pt x="49169" y="30573"/>
                </a:lnTo>
                <a:cubicBezTo>
                  <a:pt x="49210" y="30586"/>
                  <a:pt x="49252" y="30594"/>
                  <a:pt x="49293" y="30594"/>
                </a:cubicBezTo>
                <a:cubicBezTo>
                  <a:pt x="49352" y="30594"/>
                  <a:pt x="49410" y="30578"/>
                  <a:pt x="49469" y="30539"/>
                </a:cubicBezTo>
                <a:lnTo>
                  <a:pt x="51771" y="29238"/>
                </a:lnTo>
                <a:cubicBezTo>
                  <a:pt x="51871" y="29172"/>
                  <a:pt x="51871" y="29072"/>
                  <a:pt x="51771" y="29038"/>
                </a:cubicBezTo>
                <a:lnTo>
                  <a:pt x="49602" y="27771"/>
                </a:lnTo>
                <a:cubicBezTo>
                  <a:pt x="49552" y="27754"/>
                  <a:pt x="49494" y="27746"/>
                  <a:pt x="49436" y="27746"/>
                </a:cubicBezTo>
                <a:close/>
                <a:moveTo>
                  <a:pt x="22583" y="28087"/>
                </a:moveTo>
                <a:cubicBezTo>
                  <a:pt x="22525" y="28087"/>
                  <a:pt x="22466" y="28104"/>
                  <a:pt x="22416" y="28138"/>
                </a:cubicBezTo>
                <a:lnTo>
                  <a:pt x="20148" y="29438"/>
                </a:lnTo>
                <a:cubicBezTo>
                  <a:pt x="20048" y="29505"/>
                  <a:pt x="20015" y="29605"/>
                  <a:pt x="20148" y="29639"/>
                </a:cubicBezTo>
                <a:lnTo>
                  <a:pt x="22283" y="30906"/>
                </a:lnTo>
                <a:cubicBezTo>
                  <a:pt x="22333" y="30923"/>
                  <a:pt x="22391" y="30931"/>
                  <a:pt x="22450" y="30931"/>
                </a:cubicBezTo>
                <a:cubicBezTo>
                  <a:pt x="22508" y="30931"/>
                  <a:pt x="22566" y="30923"/>
                  <a:pt x="22616" y="30906"/>
                </a:cubicBezTo>
                <a:lnTo>
                  <a:pt x="24918" y="29572"/>
                </a:lnTo>
                <a:cubicBezTo>
                  <a:pt x="24985" y="29539"/>
                  <a:pt x="25018" y="29438"/>
                  <a:pt x="24918" y="29372"/>
                </a:cubicBezTo>
                <a:lnTo>
                  <a:pt x="22750" y="28138"/>
                </a:lnTo>
                <a:cubicBezTo>
                  <a:pt x="22700" y="28104"/>
                  <a:pt x="22641" y="28087"/>
                  <a:pt x="22583" y="28087"/>
                </a:cubicBezTo>
                <a:close/>
                <a:moveTo>
                  <a:pt x="55173" y="28021"/>
                </a:moveTo>
                <a:cubicBezTo>
                  <a:pt x="55115" y="28021"/>
                  <a:pt x="55056" y="28037"/>
                  <a:pt x="55006" y="28071"/>
                </a:cubicBezTo>
                <a:lnTo>
                  <a:pt x="52204" y="29672"/>
                </a:lnTo>
                <a:cubicBezTo>
                  <a:pt x="52104" y="29739"/>
                  <a:pt x="52104" y="29839"/>
                  <a:pt x="52204" y="29872"/>
                </a:cubicBezTo>
                <a:lnTo>
                  <a:pt x="54372" y="31140"/>
                </a:lnTo>
                <a:cubicBezTo>
                  <a:pt x="54439" y="31156"/>
                  <a:pt x="54498" y="31165"/>
                  <a:pt x="54552" y="31165"/>
                </a:cubicBezTo>
                <a:cubicBezTo>
                  <a:pt x="54606" y="31165"/>
                  <a:pt x="54656" y="31156"/>
                  <a:pt x="54706" y="31140"/>
                </a:cubicBezTo>
                <a:lnTo>
                  <a:pt x="57508" y="29505"/>
                </a:lnTo>
                <a:cubicBezTo>
                  <a:pt x="57608" y="29438"/>
                  <a:pt x="57641" y="29372"/>
                  <a:pt x="57508" y="29305"/>
                </a:cubicBezTo>
                <a:lnTo>
                  <a:pt x="55340" y="28071"/>
                </a:lnTo>
                <a:cubicBezTo>
                  <a:pt x="55290" y="28037"/>
                  <a:pt x="55231" y="28021"/>
                  <a:pt x="55173" y="28021"/>
                </a:cubicBezTo>
                <a:close/>
                <a:moveTo>
                  <a:pt x="29588" y="28421"/>
                </a:moveTo>
                <a:cubicBezTo>
                  <a:pt x="29530" y="28421"/>
                  <a:pt x="29471" y="28438"/>
                  <a:pt x="29421" y="28471"/>
                </a:cubicBezTo>
                <a:lnTo>
                  <a:pt x="27153" y="29772"/>
                </a:lnTo>
                <a:cubicBezTo>
                  <a:pt x="27053" y="29839"/>
                  <a:pt x="27053" y="29905"/>
                  <a:pt x="27120" y="29972"/>
                </a:cubicBezTo>
                <a:lnTo>
                  <a:pt x="29288" y="31206"/>
                </a:lnTo>
                <a:cubicBezTo>
                  <a:pt x="29355" y="31240"/>
                  <a:pt x="29413" y="31256"/>
                  <a:pt x="29467" y="31256"/>
                </a:cubicBezTo>
                <a:cubicBezTo>
                  <a:pt x="29521" y="31256"/>
                  <a:pt x="29571" y="31240"/>
                  <a:pt x="29621" y="31206"/>
                </a:cubicBezTo>
                <a:lnTo>
                  <a:pt x="31923" y="29905"/>
                </a:lnTo>
                <a:cubicBezTo>
                  <a:pt x="31990" y="29839"/>
                  <a:pt x="32023" y="29772"/>
                  <a:pt x="31923" y="29705"/>
                </a:cubicBezTo>
                <a:lnTo>
                  <a:pt x="29755" y="28471"/>
                </a:lnTo>
                <a:cubicBezTo>
                  <a:pt x="29705" y="28438"/>
                  <a:pt x="29646" y="28421"/>
                  <a:pt x="29588" y="28421"/>
                </a:cubicBezTo>
                <a:close/>
                <a:moveTo>
                  <a:pt x="41217" y="28880"/>
                </a:moveTo>
                <a:cubicBezTo>
                  <a:pt x="41163" y="28880"/>
                  <a:pt x="41113" y="28888"/>
                  <a:pt x="41063" y="28905"/>
                </a:cubicBezTo>
                <a:lnTo>
                  <a:pt x="38761" y="30239"/>
                </a:lnTo>
                <a:cubicBezTo>
                  <a:pt x="38661" y="30306"/>
                  <a:pt x="38661" y="30372"/>
                  <a:pt x="38761" y="30439"/>
                </a:cubicBezTo>
                <a:lnTo>
                  <a:pt x="40963" y="31673"/>
                </a:lnTo>
                <a:cubicBezTo>
                  <a:pt x="41013" y="31707"/>
                  <a:pt x="41063" y="31723"/>
                  <a:pt x="41117" y="31723"/>
                </a:cubicBezTo>
                <a:cubicBezTo>
                  <a:pt x="41171" y="31723"/>
                  <a:pt x="41230" y="31707"/>
                  <a:pt x="41296" y="31673"/>
                </a:cubicBezTo>
                <a:lnTo>
                  <a:pt x="41263" y="31673"/>
                </a:lnTo>
                <a:lnTo>
                  <a:pt x="43531" y="30372"/>
                </a:lnTo>
                <a:cubicBezTo>
                  <a:pt x="43631" y="30306"/>
                  <a:pt x="43631" y="30206"/>
                  <a:pt x="43565" y="30172"/>
                </a:cubicBezTo>
                <a:lnTo>
                  <a:pt x="41397" y="28905"/>
                </a:lnTo>
                <a:cubicBezTo>
                  <a:pt x="41330" y="28888"/>
                  <a:pt x="41271" y="28880"/>
                  <a:pt x="41217" y="28880"/>
                </a:cubicBezTo>
                <a:close/>
                <a:moveTo>
                  <a:pt x="33897" y="29500"/>
                </a:moveTo>
                <a:cubicBezTo>
                  <a:pt x="33848" y="29500"/>
                  <a:pt x="33800" y="29510"/>
                  <a:pt x="33758" y="29539"/>
                </a:cubicBezTo>
                <a:lnTo>
                  <a:pt x="31489" y="30873"/>
                </a:lnTo>
                <a:cubicBezTo>
                  <a:pt x="31389" y="30906"/>
                  <a:pt x="31389" y="31006"/>
                  <a:pt x="31489" y="31073"/>
                </a:cubicBezTo>
                <a:lnTo>
                  <a:pt x="33658" y="32307"/>
                </a:lnTo>
                <a:cubicBezTo>
                  <a:pt x="33708" y="32341"/>
                  <a:pt x="33766" y="32357"/>
                  <a:pt x="33824" y="32357"/>
                </a:cubicBezTo>
                <a:cubicBezTo>
                  <a:pt x="33883" y="32357"/>
                  <a:pt x="33941" y="32341"/>
                  <a:pt x="33991" y="32307"/>
                </a:cubicBezTo>
                <a:lnTo>
                  <a:pt x="36260" y="31006"/>
                </a:lnTo>
                <a:cubicBezTo>
                  <a:pt x="36360" y="30940"/>
                  <a:pt x="36393" y="30839"/>
                  <a:pt x="36260" y="30806"/>
                </a:cubicBezTo>
                <a:lnTo>
                  <a:pt x="34091" y="29539"/>
                </a:lnTo>
                <a:cubicBezTo>
                  <a:pt x="34034" y="29519"/>
                  <a:pt x="33965" y="29500"/>
                  <a:pt x="33897" y="29500"/>
                </a:cubicBezTo>
                <a:close/>
                <a:moveTo>
                  <a:pt x="46087" y="29655"/>
                </a:moveTo>
                <a:cubicBezTo>
                  <a:pt x="46033" y="29655"/>
                  <a:pt x="45983" y="29672"/>
                  <a:pt x="45933" y="29705"/>
                </a:cubicBezTo>
                <a:lnTo>
                  <a:pt x="43631" y="31006"/>
                </a:lnTo>
                <a:cubicBezTo>
                  <a:pt x="43531" y="31073"/>
                  <a:pt x="43531" y="31173"/>
                  <a:pt x="43631" y="31206"/>
                </a:cubicBezTo>
                <a:lnTo>
                  <a:pt x="45833" y="32474"/>
                </a:lnTo>
                <a:cubicBezTo>
                  <a:pt x="45883" y="32491"/>
                  <a:pt x="45933" y="32499"/>
                  <a:pt x="45983" y="32499"/>
                </a:cubicBezTo>
                <a:cubicBezTo>
                  <a:pt x="46033" y="32499"/>
                  <a:pt x="46083" y="32491"/>
                  <a:pt x="46133" y="32474"/>
                </a:cubicBezTo>
                <a:lnTo>
                  <a:pt x="48435" y="31140"/>
                </a:lnTo>
                <a:cubicBezTo>
                  <a:pt x="48535" y="31073"/>
                  <a:pt x="48535" y="31006"/>
                  <a:pt x="48435" y="30940"/>
                </a:cubicBezTo>
                <a:lnTo>
                  <a:pt x="46267" y="29705"/>
                </a:lnTo>
                <a:cubicBezTo>
                  <a:pt x="46200" y="29672"/>
                  <a:pt x="46142" y="29655"/>
                  <a:pt x="46087" y="29655"/>
                </a:cubicBezTo>
                <a:close/>
                <a:moveTo>
                  <a:pt x="26252" y="30347"/>
                </a:moveTo>
                <a:cubicBezTo>
                  <a:pt x="26194" y="30347"/>
                  <a:pt x="26136" y="30356"/>
                  <a:pt x="26086" y="30372"/>
                </a:cubicBezTo>
                <a:lnTo>
                  <a:pt x="23817" y="31707"/>
                </a:lnTo>
                <a:cubicBezTo>
                  <a:pt x="23717" y="31740"/>
                  <a:pt x="23717" y="31840"/>
                  <a:pt x="23817" y="31874"/>
                </a:cubicBezTo>
                <a:lnTo>
                  <a:pt x="25986" y="33141"/>
                </a:lnTo>
                <a:cubicBezTo>
                  <a:pt x="26036" y="33158"/>
                  <a:pt x="26094" y="33166"/>
                  <a:pt x="26152" y="33166"/>
                </a:cubicBezTo>
                <a:cubicBezTo>
                  <a:pt x="26211" y="33166"/>
                  <a:pt x="26269" y="33158"/>
                  <a:pt x="26319" y="33141"/>
                </a:cubicBezTo>
                <a:lnTo>
                  <a:pt x="28587" y="31807"/>
                </a:lnTo>
                <a:cubicBezTo>
                  <a:pt x="28687" y="31773"/>
                  <a:pt x="28687" y="31673"/>
                  <a:pt x="28587" y="31640"/>
                </a:cubicBezTo>
                <a:lnTo>
                  <a:pt x="26419" y="30372"/>
                </a:lnTo>
                <a:cubicBezTo>
                  <a:pt x="26369" y="30356"/>
                  <a:pt x="26311" y="30347"/>
                  <a:pt x="26252" y="30347"/>
                </a:cubicBezTo>
                <a:close/>
                <a:moveTo>
                  <a:pt x="51324" y="30256"/>
                </a:moveTo>
                <a:cubicBezTo>
                  <a:pt x="51270" y="30256"/>
                  <a:pt x="51220" y="30272"/>
                  <a:pt x="51170" y="30306"/>
                </a:cubicBezTo>
                <a:lnTo>
                  <a:pt x="48368" y="31907"/>
                </a:lnTo>
                <a:cubicBezTo>
                  <a:pt x="48268" y="31974"/>
                  <a:pt x="48268" y="32040"/>
                  <a:pt x="48368" y="32107"/>
                </a:cubicBezTo>
                <a:lnTo>
                  <a:pt x="50536" y="33341"/>
                </a:lnTo>
                <a:cubicBezTo>
                  <a:pt x="50586" y="33375"/>
                  <a:pt x="50645" y="33391"/>
                  <a:pt x="50703" y="33391"/>
                </a:cubicBezTo>
                <a:cubicBezTo>
                  <a:pt x="50762" y="33391"/>
                  <a:pt x="50820" y="33375"/>
                  <a:pt x="50870" y="33341"/>
                </a:cubicBezTo>
                <a:lnTo>
                  <a:pt x="53672" y="31740"/>
                </a:lnTo>
                <a:cubicBezTo>
                  <a:pt x="53772" y="31673"/>
                  <a:pt x="53772" y="31607"/>
                  <a:pt x="53672" y="31540"/>
                </a:cubicBezTo>
                <a:lnTo>
                  <a:pt x="51504" y="30306"/>
                </a:lnTo>
                <a:cubicBezTo>
                  <a:pt x="51437" y="30272"/>
                  <a:pt x="51379" y="30256"/>
                  <a:pt x="51324" y="30256"/>
                </a:cubicBezTo>
                <a:close/>
                <a:moveTo>
                  <a:pt x="37894" y="30823"/>
                </a:moveTo>
                <a:cubicBezTo>
                  <a:pt x="37836" y="30823"/>
                  <a:pt x="37777" y="30839"/>
                  <a:pt x="37727" y="30873"/>
                </a:cubicBezTo>
                <a:lnTo>
                  <a:pt x="35459" y="32174"/>
                </a:lnTo>
                <a:cubicBezTo>
                  <a:pt x="35359" y="32240"/>
                  <a:pt x="35359" y="32307"/>
                  <a:pt x="35426" y="32374"/>
                </a:cubicBezTo>
                <a:lnTo>
                  <a:pt x="37594" y="33608"/>
                </a:lnTo>
                <a:cubicBezTo>
                  <a:pt x="37661" y="33641"/>
                  <a:pt x="37727" y="33658"/>
                  <a:pt x="37790" y="33658"/>
                </a:cubicBezTo>
                <a:cubicBezTo>
                  <a:pt x="37852" y="33658"/>
                  <a:pt x="37911" y="33641"/>
                  <a:pt x="37961" y="33608"/>
                </a:cubicBezTo>
                <a:lnTo>
                  <a:pt x="40229" y="32307"/>
                </a:lnTo>
                <a:cubicBezTo>
                  <a:pt x="40329" y="32240"/>
                  <a:pt x="40329" y="32174"/>
                  <a:pt x="40229" y="32107"/>
                </a:cubicBezTo>
                <a:lnTo>
                  <a:pt x="38061" y="30873"/>
                </a:lnTo>
                <a:cubicBezTo>
                  <a:pt x="38011" y="30839"/>
                  <a:pt x="37952" y="30823"/>
                  <a:pt x="37894" y="30823"/>
                </a:cubicBezTo>
                <a:close/>
                <a:moveTo>
                  <a:pt x="17796" y="30856"/>
                </a:moveTo>
                <a:cubicBezTo>
                  <a:pt x="17746" y="30856"/>
                  <a:pt x="17696" y="30873"/>
                  <a:pt x="17646" y="30906"/>
                </a:cubicBezTo>
                <a:lnTo>
                  <a:pt x="15345" y="32207"/>
                </a:lnTo>
                <a:cubicBezTo>
                  <a:pt x="15278" y="32274"/>
                  <a:pt x="15245" y="32341"/>
                  <a:pt x="15345" y="32407"/>
                </a:cubicBezTo>
                <a:lnTo>
                  <a:pt x="17513" y="33641"/>
                </a:lnTo>
                <a:cubicBezTo>
                  <a:pt x="17563" y="33675"/>
                  <a:pt x="17621" y="33691"/>
                  <a:pt x="17680" y="33691"/>
                </a:cubicBezTo>
                <a:cubicBezTo>
                  <a:pt x="17738" y="33691"/>
                  <a:pt x="17796" y="33675"/>
                  <a:pt x="17846" y="33641"/>
                </a:cubicBezTo>
                <a:lnTo>
                  <a:pt x="20115" y="32341"/>
                </a:lnTo>
                <a:cubicBezTo>
                  <a:pt x="20215" y="32274"/>
                  <a:pt x="20215" y="32207"/>
                  <a:pt x="20148" y="32140"/>
                </a:cubicBezTo>
                <a:lnTo>
                  <a:pt x="17946" y="30906"/>
                </a:lnTo>
                <a:cubicBezTo>
                  <a:pt x="17896" y="30873"/>
                  <a:pt x="17846" y="30856"/>
                  <a:pt x="17796" y="30856"/>
                </a:cubicBezTo>
                <a:close/>
                <a:moveTo>
                  <a:pt x="30589" y="31423"/>
                </a:moveTo>
                <a:cubicBezTo>
                  <a:pt x="30530" y="31423"/>
                  <a:pt x="30472" y="31440"/>
                  <a:pt x="30422" y="31473"/>
                </a:cubicBezTo>
                <a:lnTo>
                  <a:pt x="30455" y="31473"/>
                </a:lnTo>
                <a:lnTo>
                  <a:pt x="28187" y="32774"/>
                </a:lnTo>
                <a:cubicBezTo>
                  <a:pt x="28087" y="32841"/>
                  <a:pt x="28087" y="32941"/>
                  <a:pt x="28154" y="32974"/>
                </a:cubicBezTo>
                <a:lnTo>
                  <a:pt x="30355" y="34242"/>
                </a:lnTo>
                <a:cubicBezTo>
                  <a:pt x="30405" y="34259"/>
                  <a:pt x="30455" y="34267"/>
                  <a:pt x="30505" y="34267"/>
                </a:cubicBezTo>
                <a:cubicBezTo>
                  <a:pt x="30555" y="34267"/>
                  <a:pt x="30605" y="34259"/>
                  <a:pt x="30656" y="34242"/>
                </a:cubicBezTo>
                <a:lnTo>
                  <a:pt x="32957" y="32908"/>
                </a:lnTo>
                <a:cubicBezTo>
                  <a:pt x="33057" y="32874"/>
                  <a:pt x="33057" y="32774"/>
                  <a:pt x="32957" y="32707"/>
                </a:cubicBezTo>
                <a:lnTo>
                  <a:pt x="30756" y="31473"/>
                </a:lnTo>
                <a:cubicBezTo>
                  <a:pt x="30706" y="31440"/>
                  <a:pt x="30647" y="31423"/>
                  <a:pt x="30589" y="31423"/>
                </a:cubicBezTo>
                <a:close/>
                <a:moveTo>
                  <a:pt x="42731" y="31590"/>
                </a:moveTo>
                <a:cubicBezTo>
                  <a:pt x="42672" y="31590"/>
                  <a:pt x="42614" y="31607"/>
                  <a:pt x="42564" y="31640"/>
                </a:cubicBezTo>
                <a:lnTo>
                  <a:pt x="40296" y="32941"/>
                </a:lnTo>
                <a:cubicBezTo>
                  <a:pt x="40196" y="33008"/>
                  <a:pt x="40196" y="33074"/>
                  <a:pt x="40296" y="33141"/>
                </a:cubicBezTo>
                <a:lnTo>
                  <a:pt x="42497" y="34375"/>
                </a:lnTo>
                <a:cubicBezTo>
                  <a:pt x="42547" y="34409"/>
                  <a:pt x="42597" y="34425"/>
                  <a:pt x="42652" y="34425"/>
                </a:cubicBezTo>
                <a:cubicBezTo>
                  <a:pt x="42706" y="34425"/>
                  <a:pt x="42764" y="34409"/>
                  <a:pt x="42831" y="34375"/>
                </a:cubicBezTo>
                <a:lnTo>
                  <a:pt x="42798" y="34375"/>
                </a:lnTo>
                <a:lnTo>
                  <a:pt x="45099" y="33074"/>
                </a:lnTo>
                <a:cubicBezTo>
                  <a:pt x="45199" y="33008"/>
                  <a:pt x="45199" y="32941"/>
                  <a:pt x="45099" y="32874"/>
                </a:cubicBezTo>
                <a:lnTo>
                  <a:pt x="42898" y="31640"/>
                </a:lnTo>
                <a:cubicBezTo>
                  <a:pt x="42848" y="31607"/>
                  <a:pt x="42789" y="31590"/>
                  <a:pt x="42731" y="31590"/>
                </a:cubicBezTo>
                <a:close/>
                <a:moveTo>
                  <a:pt x="22917" y="32257"/>
                </a:moveTo>
                <a:cubicBezTo>
                  <a:pt x="22858" y="32257"/>
                  <a:pt x="22800" y="32274"/>
                  <a:pt x="22750" y="32307"/>
                </a:cubicBezTo>
                <a:lnTo>
                  <a:pt x="20482" y="33608"/>
                </a:lnTo>
                <a:cubicBezTo>
                  <a:pt x="20382" y="33675"/>
                  <a:pt x="20382" y="33742"/>
                  <a:pt x="20448" y="33808"/>
                </a:cubicBezTo>
                <a:lnTo>
                  <a:pt x="22616" y="35042"/>
                </a:lnTo>
                <a:cubicBezTo>
                  <a:pt x="22683" y="35076"/>
                  <a:pt x="22742" y="35092"/>
                  <a:pt x="22796" y="35092"/>
                </a:cubicBezTo>
                <a:cubicBezTo>
                  <a:pt x="22850" y="35092"/>
                  <a:pt x="22900" y="35076"/>
                  <a:pt x="22950" y="35042"/>
                </a:cubicBezTo>
                <a:lnTo>
                  <a:pt x="25252" y="33742"/>
                </a:lnTo>
                <a:cubicBezTo>
                  <a:pt x="25352" y="33675"/>
                  <a:pt x="25352" y="33608"/>
                  <a:pt x="25252" y="33541"/>
                </a:cubicBezTo>
                <a:lnTo>
                  <a:pt x="23083" y="32307"/>
                </a:lnTo>
                <a:cubicBezTo>
                  <a:pt x="23033" y="32274"/>
                  <a:pt x="22975" y="32257"/>
                  <a:pt x="22917" y="32257"/>
                </a:cubicBezTo>
                <a:close/>
                <a:moveTo>
                  <a:pt x="34558" y="32716"/>
                </a:moveTo>
                <a:cubicBezTo>
                  <a:pt x="34500" y="32716"/>
                  <a:pt x="34442" y="32724"/>
                  <a:pt x="34392" y="32741"/>
                </a:cubicBezTo>
                <a:lnTo>
                  <a:pt x="32123" y="34075"/>
                </a:lnTo>
                <a:cubicBezTo>
                  <a:pt x="32023" y="34108"/>
                  <a:pt x="32023" y="34209"/>
                  <a:pt x="32123" y="34242"/>
                </a:cubicBezTo>
                <a:lnTo>
                  <a:pt x="34291" y="35509"/>
                </a:lnTo>
                <a:cubicBezTo>
                  <a:pt x="34341" y="35543"/>
                  <a:pt x="34400" y="35559"/>
                  <a:pt x="34458" y="35559"/>
                </a:cubicBezTo>
                <a:cubicBezTo>
                  <a:pt x="34517" y="35559"/>
                  <a:pt x="34575" y="35543"/>
                  <a:pt x="34625" y="35509"/>
                </a:cubicBezTo>
                <a:lnTo>
                  <a:pt x="36893" y="34209"/>
                </a:lnTo>
                <a:cubicBezTo>
                  <a:pt x="36993" y="34142"/>
                  <a:pt x="36993" y="34042"/>
                  <a:pt x="36927" y="34008"/>
                </a:cubicBezTo>
                <a:lnTo>
                  <a:pt x="34725" y="32741"/>
                </a:lnTo>
                <a:cubicBezTo>
                  <a:pt x="34675" y="32724"/>
                  <a:pt x="34617" y="32716"/>
                  <a:pt x="34558" y="32716"/>
                </a:cubicBezTo>
                <a:close/>
                <a:moveTo>
                  <a:pt x="14477" y="32782"/>
                </a:moveTo>
                <a:cubicBezTo>
                  <a:pt x="14419" y="32782"/>
                  <a:pt x="14361" y="32791"/>
                  <a:pt x="14311" y="32808"/>
                </a:cubicBezTo>
                <a:lnTo>
                  <a:pt x="12009" y="34142"/>
                </a:lnTo>
                <a:cubicBezTo>
                  <a:pt x="11942" y="34175"/>
                  <a:pt x="11909" y="34275"/>
                  <a:pt x="12009" y="34309"/>
                </a:cubicBezTo>
                <a:lnTo>
                  <a:pt x="14177" y="35576"/>
                </a:lnTo>
                <a:cubicBezTo>
                  <a:pt x="14227" y="35593"/>
                  <a:pt x="14286" y="35601"/>
                  <a:pt x="14344" y="35601"/>
                </a:cubicBezTo>
                <a:cubicBezTo>
                  <a:pt x="14402" y="35601"/>
                  <a:pt x="14461" y="35593"/>
                  <a:pt x="14511" y="35576"/>
                </a:cubicBezTo>
                <a:lnTo>
                  <a:pt x="16779" y="34242"/>
                </a:lnTo>
                <a:cubicBezTo>
                  <a:pt x="16879" y="34209"/>
                  <a:pt x="16879" y="34108"/>
                  <a:pt x="16812" y="34075"/>
                </a:cubicBezTo>
                <a:lnTo>
                  <a:pt x="14644" y="32808"/>
                </a:lnTo>
                <a:cubicBezTo>
                  <a:pt x="14594" y="32791"/>
                  <a:pt x="14536" y="32782"/>
                  <a:pt x="14477" y="32782"/>
                </a:cubicBezTo>
                <a:close/>
                <a:moveTo>
                  <a:pt x="27257" y="33358"/>
                </a:moveTo>
                <a:cubicBezTo>
                  <a:pt x="27195" y="33358"/>
                  <a:pt x="27136" y="33375"/>
                  <a:pt x="27086" y="33408"/>
                </a:cubicBezTo>
                <a:lnTo>
                  <a:pt x="27120" y="33408"/>
                </a:lnTo>
                <a:lnTo>
                  <a:pt x="24851" y="34709"/>
                </a:lnTo>
                <a:cubicBezTo>
                  <a:pt x="24751" y="34776"/>
                  <a:pt x="24718" y="34842"/>
                  <a:pt x="24818" y="34909"/>
                </a:cubicBezTo>
                <a:lnTo>
                  <a:pt x="26986" y="36143"/>
                </a:lnTo>
                <a:cubicBezTo>
                  <a:pt x="27036" y="36177"/>
                  <a:pt x="27095" y="36193"/>
                  <a:pt x="27153" y="36193"/>
                </a:cubicBezTo>
                <a:cubicBezTo>
                  <a:pt x="27211" y="36193"/>
                  <a:pt x="27270" y="36177"/>
                  <a:pt x="27320" y="36143"/>
                </a:cubicBezTo>
                <a:lnTo>
                  <a:pt x="29588" y="34842"/>
                </a:lnTo>
                <a:cubicBezTo>
                  <a:pt x="29688" y="34776"/>
                  <a:pt x="29688" y="34709"/>
                  <a:pt x="29621" y="34642"/>
                </a:cubicBezTo>
                <a:lnTo>
                  <a:pt x="27453" y="33408"/>
                </a:lnTo>
                <a:cubicBezTo>
                  <a:pt x="27387" y="33375"/>
                  <a:pt x="27320" y="33358"/>
                  <a:pt x="27257" y="33358"/>
                </a:cubicBezTo>
                <a:close/>
                <a:moveTo>
                  <a:pt x="39428" y="33525"/>
                </a:moveTo>
                <a:cubicBezTo>
                  <a:pt x="39370" y="33525"/>
                  <a:pt x="39312" y="33541"/>
                  <a:pt x="39262" y="33575"/>
                </a:cubicBezTo>
                <a:lnTo>
                  <a:pt x="36993" y="34876"/>
                </a:lnTo>
                <a:cubicBezTo>
                  <a:pt x="36893" y="34942"/>
                  <a:pt x="36893" y="35009"/>
                  <a:pt x="36993" y="35076"/>
                </a:cubicBezTo>
                <a:lnTo>
                  <a:pt x="39162" y="36310"/>
                </a:lnTo>
                <a:cubicBezTo>
                  <a:pt x="39212" y="36343"/>
                  <a:pt x="39270" y="36360"/>
                  <a:pt x="39328" y="36360"/>
                </a:cubicBezTo>
                <a:cubicBezTo>
                  <a:pt x="39387" y="36360"/>
                  <a:pt x="39445" y="36343"/>
                  <a:pt x="39495" y="36310"/>
                </a:cubicBezTo>
                <a:lnTo>
                  <a:pt x="39495" y="36343"/>
                </a:lnTo>
                <a:lnTo>
                  <a:pt x="41763" y="35009"/>
                </a:lnTo>
                <a:cubicBezTo>
                  <a:pt x="41864" y="34942"/>
                  <a:pt x="41864" y="34876"/>
                  <a:pt x="41763" y="34809"/>
                </a:cubicBezTo>
                <a:lnTo>
                  <a:pt x="39595" y="33575"/>
                </a:lnTo>
                <a:cubicBezTo>
                  <a:pt x="39545" y="33541"/>
                  <a:pt x="39487" y="33525"/>
                  <a:pt x="39428" y="33525"/>
                </a:cubicBezTo>
                <a:close/>
                <a:moveTo>
                  <a:pt x="19581" y="34192"/>
                </a:moveTo>
                <a:cubicBezTo>
                  <a:pt x="19523" y="34192"/>
                  <a:pt x="19464" y="34209"/>
                  <a:pt x="19414" y="34242"/>
                </a:cubicBezTo>
                <a:lnTo>
                  <a:pt x="19414" y="34209"/>
                </a:lnTo>
                <a:lnTo>
                  <a:pt x="17146" y="35543"/>
                </a:lnTo>
                <a:cubicBezTo>
                  <a:pt x="17046" y="35576"/>
                  <a:pt x="17046" y="35676"/>
                  <a:pt x="17146" y="35710"/>
                </a:cubicBezTo>
                <a:lnTo>
                  <a:pt x="19314" y="36977"/>
                </a:lnTo>
                <a:cubicBezTo>
                  <a:pt x="19364" y="36994"/>
                  <a:pt x="19423" y="37002"/>
                  <a:pt x="19481" y="37002"/>
                </a:cubicBezTo>
                <a:cubicBezTo>
                  <a:pt x="19539" y="37002"/>
                  <a:pt x="19598" y="36994"/>
                  <a:pt x="19648" y="36977"/>
                </a:cubicBezTo>
                <a:lnTo>
                  <a:pt x="21916" y="35676"/>
                </a:lnTo>
                <a:cubicBezTo>
                  <a:pt x="22016" y="35610"/>
                  <a:pt x="22016" y="35543"/>
                  <a:pt x="21949" y="35476"/>
                </a:cubicBezTo>
                <a:lnTo>
                  <a:pt x="19748" y="34242"/>
                </a:lnTo>
                <a:cubicBezTo>
                  <a:pt x="19698" y="34209"/>
                  <a:pt x="19639" y="34192"/>
                  <a:pt x="19581" y="34192"/>
                </a:cubicBezTo>
                <a:close/>
                <a:moveTo>
                  <a:pt x="31256" y="34650"/>
                </a:moveTo>
                <a:cubicBezTo>
                  <a:pt x="31198" y="34650"/>
                  <a:pt x="31139" y="34659"/>
                  <a:pt x="31089" y="34676"/>
                </a:cubicBezTo>
                <a:lnTo>
                  <a:pt x="28821" y="36010"/>
                </a:lnTo>
                <a:cubicBezTo>
                  <a:pt x="28721" y="36043"/>
                  <a:pt x="28687" y="36143"/>
                  <a:pt x="28821" y="36177"/>
                </a:cubicBezTo>
                <a:lnTo>
                  <a:pt x="30989" y="37444"/>
                </a:lnTo>
                <a:cubicBezTo>
                  <a:pt x="31048" y="37483"/>
                  <a:pt x="31106" y="37499"/>
                  <a:pt x="31165" y="37499"/>
                </a:cubicBezTo>
                <a:cubicBezTo>
                  <a:pt x="31206" y="37499"/>
                  <a:pt x="31248" y="37491"/>
                  <a:pt x="31289" y="37478"/>
                </a:cubicBezTo>
                <a:lnTo>
                  <a:pt x="31323" y="37444"/>
                </a:lnTo>
                <a:lnTo>
                  <a:pt x="33591" y="36143"/>
                </a:lnTo>
                <a:cubicBezTo>
                  <a:pt x="33691" y="36077"/>
                  <a:pt x="33691" y="35976"/>
                  <a:pt x="33591" y="35943"/>
                </a:cubicBezTo>
                <a:lnTo>
                  <a:pt x="31423" y="34676"/>
                </a:lnTo>
                <a:cubicBezTo>
                  <a:pt x="31373" y="34659"/>
                  <a:pt x="31314" y="34650"/>
                  <a:pt x="31256" y="34650"/>
                </a:cubicBezTo>
                <a:close/>
                <a:moveTo>
                  <a:pt x="11142" y="34692"/>
                </a:moveTo>
                <a:cubicBezTo>
                  <a:pt x="11083" y="34692"/>
                  <a:pt x="11025" y="34709"/>
                  <a:pt x="10975" y="34742"/>
                </a:cubicBezTo>
                <a:lnTo>
                  <a:pt x="8707" y="36043"/>
                </a:lnTo>
                <a:cubicBezTo>
                  <a:pt x="8606" y="36110"/>
                  <a:pt x="8573" y="36177"/>
                  <a:pt x="8673" y="36243"/>
                </a:cubicBezTo>
                <a:lnTo>
                  <a:pt x="10875" y="37478"/>
                </a:lnTo>
                <a:cubicBezTo>
                  <a:pt x="10925" y="37511"/>
                  <a:pt x="10983" y="37528"/>
                  <a:pt x="11042" y="37528"/>
                </a:cubicBezTo>
                <a:cubicBezTo>
                  <a:pt x="11100" y="37528"/>
                  <a:pt x="11158" y="37511"/>
                  <a:pt x="11208" y="37478"/>
                </a:cubicBezTo>
                <a:lnTo>
                  <a:pt x="13477" y="36177"/>
                </a:lnTo>
                <a:cubicBezTo>
                  <a:pt x="13577" y="36110"/>
                  <a:pt x="13577" y="36043"/>
                  <a:pt x="13477" y="35976"/>
                </a:cubicBezTo>
                <a:lnTo>
                  <a:pt x="11308" y="34742"/>
                </a:lnTo>
                <a:cubicBezTo>
                  <a:pt x="11258" y="34709"/>
                  <a:pt x="11200" y="34692"/>
                  <a:pt x="11142" y="34692"/>
                </a:cubicBezTo>
                <a:close/>
                <a:moveTo>
                  <a:pt x="23944" y="35271"/>
                </a:moveTo>
                <a:cubicBezTo>
                  <a:pt x="23877" y="35271"/>
                  <a:pt x="23808" y="35290"/>
                  <a:pt x="23751" y="35309"/>
                </a:cubicBezTo>
                <a:lnTo>
                  <a:pt x="23784" y="35309"/>
                </a:lnTo>
                <a:lnTo>
                  <a:pt x="21516" y="36644"/>
                </a:lnTo>
                <a:cubicBezTo>
                  <a:pt x="21416" y="36677"/>
                  <a:pt x="21382" y="36777"/>
                  <a:pt x="21482" y="36810"/>
                </a:cubicBezTo>
                <a:lnTo>
                  <a:pt x="23651" y="38078"/>
                </a:lnTo>
                <a:cubicBezTo>
                  <a:pt x="23701" y="38095"/>
                  <a:pt x="23759" y="38103"/>
                  <a:pt x="23817" y="38103"/>
                </a:cubicBezTo>
                <a:cubicBezTo>
                  <a:pt x="23876" y="38103"/>
                  <a:pt x="23934" y="38095"/>
                  <a:pt x="23984" y="38078"/>
                </a:cubicBezTo>
                <a:lnTo>
                  <a:pt x="26252" y="36744"/>
                </a:lnTo>
                <a:cubicBezTo>
                  <a:pt x="26352" y="36710"/>
                  <a:pt x="26386" y="36610"/>
                  <a:pt x="26252" y="36544"/>
                </a:cubicBezTo>
                <a:lnTo>
                  <a:pt x="24084" y="35309"/>
                </a:lnTo>
                <a:cubicBezTo>
                  <a:pt x="24042" y="35281"/>
                  <a:pt x="23994" y="35271"/>
                  <a:pt x="23944" y="35271"/>
                </a:cubicBezTo>
                <a:close/>
                <a:moveTo>
                  <a:pt x="36093" y="35459"/>
                </a:moveTo>
                <a:cubicBezTo>
                  <a:pt x="36034" y="35459"/>
                  <a:pt x="35976" y="35476"/>
                  <a:pt x="35926" y="35509"/>
                </a:cubicBezTo>
                <a:lnTo>
                  <a:pt x="33658" y="36810"/>
                </a:lnTo>
                <a:cubicBezTo>
                  <a:pt x="33558" y="36877"/>
                  <a:pt x="33558" y="36944"/>
                  <a:pt x="33624" y="37011"/>
                </a:cubicBezTo>
                <a:lnTo>
                  <a:pt x="35826" y="38245"/>
                </a:lnTo>
                <a:cubicBezTo>
                  <a:pt x="35868" y="38273"/>
                  <a:pt x="35916" y="38283"/>
                  <a:pt x="35966" y="38283"/>
                </a:cubicBezTo>
                <a:cubicBezTo>
                  <a:pt x="36033" y="38283"/>
                  <a:pt x="36102" y="38264"/>
                  <a:pt x="36159" y="38245"/>
                </a:cubicBezTo>
                <a:lnTo>
                  <a:pt x="38428" y="36944"/>
                </a:lnTo>
                <a:cubicBezTo>
                  <a:pt x="38528" y="36877"/>
                  <a:pt x="38561" y="36777"/>
                  <a:pt x="38428" y="36744"/>
                </a:cubicBezTo>
                <a:lnTo>
                  <a:pt x="36260" y="35509"/>
                </a:lnTo>
                <a:cubicBezTo>
                  <a:pt x="36210" y="35476"/>
                  <a:pt x="36151" y="35459"/>
                  <a:pt x="36093" y="35459"/>
                </a:cubicBezTo>
                <a:close/>
                <a:moveTo>
                  <a:pt x="16245" y="36118"/>
                </a:moveTo>
                <a:cubicBezTo>
                  <a:pt x="16187" y="36118"/>
                  <a:pt x="16128" y="36127"/>
                  <a:pt x="16078" y="36143"/>
                </a:cubicBezTo>
                <a:lnTo>
                  <a:pt x="13810" y="37478"/>
                </a:lnTo>
                <a:cubicBezTo>
                  <a:pt x="13710" y="37511"/>
                  <a:pt x="13710" y="37611"/>
                  <a:pt x="13810" y="37644"/>
                </a:cubicBezTo>
                <a:lnTo>
                  <a:pt x="15978" y="38912"/>
                </a:lnTo>
                <a:cubicBezTo>
                  <a:pt x="16028" y="38929"/>
                  <a:pt x="16087" y="38937"/>
                  <a:pt x="16145" y="38937"/>
                </a:cubicBezTo>
                <a:cubicBezTo>
                  <a:pt x="16204" y="38937"/>
                  <a:pt x="16262" y="38929"/>
                  <a:pt x="16312" y="38912"/>
                </a:cubicBezTo>
                <a:lnTo>
                  <a:pt x="18580" y="37578"/>
                </a:lnTo>
                <a:cubicBezTo>
                  <a:pt x="18680" y="37544"/>
                  <a:pt x="18680" y="37444"/>
                  <a:pt x="18580" y="37411"/>
                </a:cubicBezTo>
                <a:lnTo>
                  <a:pt x="16412" y="36143"/>
                </a:lnTo>
                <a:cubicBezTo>
                  <a:pt x="16362" y="36127"/>
                  <a:pt x="16304" y="36118"/>
                  <a:pt x="16245" y="36118"/>
                </a:cubicBezTo>
                <a:close/>
                <a:moveTo>
                  <a:pt x="27920" y="36560"/>
                </a:moveTo>
                <a:cubicBezTo>
                  <a:pt x="27862" y="36560"/>
                  <a:pt x="27803" y="36577"/>
                  <a:pt x="27753" y="36610"/>
                </a:cubicBezTo>
                <a:lnTo>
                  <a:pt x="25485" y="37911"/>
                </a:lnTo>
                <a:cubicBezTo>
                  <a:pt x="25385" y="37978"/>
                  <a:pt x="25385" y="38045"/>
                  <a:pt x="25485" y="38111"/>
                </a:cubicBezTo>
                <a:lnTo>
                  <a:pt x="27653" y="39346"/>
                </a:lnTo>
                <a:cubicBezTo>
                  <a:pt x="27712" y="39385"/>
                  <a:pt x="27782" y="39401"/>
                  <a:pt x="27843" y="39401"/>
                </a:cubicBezTo>
                <a:cubicBezTo>
                  <a:pt x="27887" y="39401"/>
                  <a:pt x="27926" y="39393"/>
                  <a:pt x="27954" y="39379"/>
                </a:cubicBezTo>
                <a:lnTo>
                  <a:pt x="27987" y="39346"/>
                </a:lnTo>
                <a:lnTo>
                  <a:pt x="30255" y="38045"/>
                </a:lnTo>
                <a:cubicBezTo>
                  <a:pt x="30355" y="37978"/>
                  <a:pt x="30355" y="37911"/>
                  <a:pt x="30289" y="37844"/>
                </a:cubicBezTo>
                <a:lnTo>
                  <a:pt x="28087" y="36610"/>
                </a:lnTo>
                <a:cubicBezTo>
                  <a:pt x="28037" y="36577"/>
                  <a:pt x="27979" y="36560"/>
                  <a:pt x="27920" y="36560"/>
                </a:cubicBezTo>
                <a:close/>
                <a:moveTo>
                  <a:pt x="7839" y="36619"/>
                </a:moveTo>
                <a:cubicBezTo>
                  <a:pt x="7781" y="36619"/>
                  <a:pt x="7722" y="36627"/>
                  <a:pt x="7672" y="36644"/>
                </a:cubicBezTo>
                <a:lnTo>
                  <a:pt x="5404" y="37978"/>
                </a:lnTo>
                <a:cubicBezTo>
                  <a:pt x="5304" y="38011"/>
                  <a:pt x="5304" y="38111"/>
                  <a:pt x="5404" y="38145"/>
                </a:cubicBezTo>
                <a:lnTo>
                  <a:pt x="7539" y="39412"/>
                </a:lnTo>
                <a:cubicBezTo>
                  <a:pt x="7606" y="39446"/>
                  <a:pt x="7664" y="39462"/>
                  <a:pt x="7718" y="39462"/>
                </a:cubicBezTo>
                <a:cubicBezTo>
                  <a:pt x="7773" y="39462"/>
                  <a:pt x="7823" y="39446"/>
                  <a:pt x="7873" y="39412"/>
                </a:cubicBezTo>
                <a:lnTo>
                  <a:pt x="10174" y="38078"/>
                </a:lnTo>
                <a:cubicBezTo>
                  <a:pt x="10241" y="38045"/>
                  <a:pt x="10274" y="37945"/>
                  <a:pt x="10174" y="37911"/>
                </a:cubicBezTo>
                <a:lnTo>
                  <a:pt x="8006" y="36644"/>
                </a:lnTo>
                <a:cubicBezTo>
                  <a:pt x="7956" y="36627"/>
                  <a:pt x="7898" y="36619"/>
                  <a:pt x="7839" y="36619"/>
                </a:cubicBezTo>
                <a:close/>
                <a:moveTo>
                  <a:pt x="20603" y="37194"/>
                </a:moveTo>
                <a:cubicBezTo>
                  <a:pt x="20548" y="37194"/>
                  <a:pt x="20498" y="37211"/>
                  <a:pt x="20448" y="37244"/>
                </a:cubicBezTo>
                <a:lnTo>
                  <a:pt x="18180" y="38545"/>
                </a:lnTo>
                <a:cubicBezTo>
                  <a:pt x="18080" y="38612"/>
                  <a:pt x="18047" y="38712"/>
                  <a:pt x="18147" y="38745"/>
                </a:cubicBezTo>
                <a:lnTo>
                  <a:pt x="20315" y="40013"/>
                </a:lnTo>
                <a:cubicBezTo>
                  <a:pt x="20365" y="40029"/>
                  <a:pt x="20423" y="40038"/>
                  <a:pt x="20482" y="40038"/>
                </a:cubicBezTo>
                <a:cubicBezTo>
                  <a:pt x="20540" y="40038"/>
                  <a:pt x="20598" y="40029"/>
                  <a:pt x="20648" y="40013"/>
                </a:cubicBezTo>
                <a:lnTo>
                  <a:pt x="22917" y="38678"/>
                </a:lnTo>
                <a:cubicBezTo>
                  <a:pt x="23017" y="38645"/>
                  <a:pt x="23050" y="38545"/>
                  <a:pt x="22950" y="38478"/>
                </a:cubicBezTo>
                <a:lnTo>
                  <a:pt x="20782" y="37244"/>
                </a:lnTo>
                <a:cubicBezTo>
                  <a:pt x="20715" y="37211"/>
                  <a:pt x="20657" y="37194"/>
                  <a:pt x="20603" y="37194"/>
                </a:cubicBezTo>
                <a:close/>
                <a:moveTo>
                  <a:pt x="32778" y="37361"/>
                </a:moveTo>
                <a:cubicBezTo>
                  <a:pt x="32724" y="37361"/>
                  <a:pt x="32674" y="37377"/>
                  <a:pt x="32624" y="37411"/>
                </a:cubicBezTo>
                <a:lnTo>
                  <a:pt x="30355" y="38712"/>
                </a:lnTo>
                <a:cubicBezTo>
                  <a:pt x="30255" y="38778"/>
                  <a:pt x="30222" y="38845"/>
                  <a:pt x="30322" y="38912"/>
                </a:cubicBezTo>
                <a:lnTo>
                  <a:pt x="32490" y="40146"/>
                </a:lnTo>
                <a:cubicBezTo>
                  <a:pt x="32557" y="40179"/>
                  <a:pt x="32615" y="40196"/>
                  <a:pt x="32669" y="40196"/>
                </a:cubicBezTo>
                <a:cubicBezTo>
                  <a:pt x="32724" y="40196"/>
                  <a:pt x="32774" y="40179"/>
                  <a:pt x="32824" y="40146"/>
                </a:cubicBezTo>
                <a:lnTo>
                  <a:pt x="32824" y="40179"/>
                </a:lnTo>
                <a:lnTo>
                  <a:pt x="35092" y="38845"/>
                </a:lnTo>
                <a:cubicBezTo>
                  <a:pt x="35192" y="38812"/>
                  <a:pt x="35225" y="38712"/>
                  <a:pt x="35125" y="38678"/>
                </a:cubicBezTo>
                <a:lnTo>
                  <a:pt x="32957" y="37411"/>
                </a:lnTo>
                <a:cubicBezTo>
                  <a:pt x="32890" y="37377"/>
                  <a:pt x="32832" y="37361"/>
                  <a:pt x="32778" y="37361"/>
                </a:cubicBezTo>
                <a:close/>
                <a:moveTo>
                  <a:pt x="12926" y="38053"/>
                </a:moveTo>
                <a:cubicBezTo>
                  <a:pt x="12876" y="38053"/>
                  <a:pt x="12826" y="38061"/>
                  <a:pt x="12776" y="38078"/>
                </a:cubicBezTo>
                <a:lnTo>
                  <a:pt x="12709" y="38078"/>
                </a:lnTo>
                <a:lnTo>
                  <a:pt x="10441" y="39379"/>
                </a:lnTo>
                <a:cubicBezTo>
                  <a:pt x="10341" y="39446"/>
                  <a:pt x="10341" y="39546"/>
                  <a:pt x="10441" y="39579"/>
                </a:cubicBezTo>
                <a:lnTo>
                  <a:pt x="12643" y="40847"/>
                </a:lnTo>
                <a:cubicBezTo>
                  <a:pt x="12693" y="40863"/>
                  <a:pt x="12743" y="40872"/>
                  <a:pt x="12793" y="40872"/>
                </a:cubicBezTo>
                <a:cubicBezTo>
                  <a:pt x="12843" y="40872"/>
                  <a:pt x="12893" y="40863"/>
                  <a:pt x="12943" y="40847"/>
                </a:cubicBezTo>
                <a:lnTo>
                  <a:pt x="15245" y="39512"/>
                </a:lnTo>
                <a:cubicBezTo>
                  <a:pt x="15345" y="39446"/>
                  <a:pt x="15345" y="39379"/>
                  <a:pt x="15245" y="39312"/>
                </a:cubicBezTo>
                <a:lnTo>
                  <a:pt x="13076" y="38078"/>
                </a:lnTo>
                <a:cubicBezTo>
                  <a:pt x="13026" y="38061"/>
                  <a:pt x="12976" y="38053"/>
                  <a:pt x="12926" y="38053"/>
                </a:cubicBezTo>
                <a:close/>
                <a:moveTo>
                  <a:pt x="24585" y="38487"/>
                </a:moveTo>
                <a:cubicBezTo>
                  <a:pt x="24526" y="38487"/>
                  <a:pt x="24468" y="38495"/>
                  <a:pt x="24418" y="38512"/>
                </a:cubicBezTo>
                <a:lnTo>
                  <a:pt x="22116" y="39846"/>
                </a:lnTo>
                <a:cubicBezTo>
                  <a:pt x="22049" y="39879"/>
                  <a:pt x="22016" y="39979"/>
                  <a:pt x="22116" y="40013"/>
                </a:cubicBezTo>
                <a:lnTo>
                  <a:pt x="24318" y="41280"/>
                </a:lnTo>
                <a:cubicBezTo>
                  <a:pt x="24368" y="41314"/>
                  <a:pt x="24418" y="41330"/>
                  <a:pt x="24472" y="41330"/>
                </a:cubicBezTo>
                <a:cubicBezTo>
                  <a:pt x="24526" y="41330"/>
                  <a:pt x="24585" y="41314"/>
                  <a:pt x="24651" y="41280"/>
                </a:cubicBezTo>
                <a:lnTo>
                  <a:pt x="26920" y="39979"/>
                </a:lnTo>
                <a:cubicBezTo>
                  <a:pt x="27020" y="39913"/>
                  <a:pt x="27020" y="39813"/>
                  <a:pt x="26920" y="39779"/>
                </a:cubicBezTo>
                <a:lnTo>
                  <a:pt x="24751" y="38512"/>
                </a:lnTo>
                <a:cubicBezTo>
                  <a:pt x="24701" y="38495"/>
                  <a:pt x="24643" y="38487"/>
                  <a:pt x="24585" y="38487"/>
                </a:cubicBezTo>
                <a:close/>
                <a:moveTo>
                  <a:pt x="17279" y="39129"/>
                </a:moveTo>
                <a:cubicBezTo>
                  <a:pt x="17221" y="39129"/>
                  <a:pt x="17163" y="39145"/>
                  <a:pt x="17113" y="39179"/>
                </a:cubicBezTo>
                <a:lnTo>
                  <a:pt x="14844" y="40480"/>
                </a:lnTo>
                <a:cubicBezTo>
                  <a:pt x="14744" y="40546"/>
                  <a:pt x="14711" y="40613"/>
                  <a:pt x="14844" y="40680"/>
                </a:cubicBezTo>
                <a:lnTo>
                  <a:pt x="17012" y="41914"/>
                </a:lnTo>
                <a:cubicBezTo>
                  <a:pt x="17062" y="41947"/>
                  <a:pt x="17121" y="41964"/>
                  <a:pt x="17179" y="41964"/>
                </a:cubicBezTo>
                <a:cubicBezTo>
                  <a:pt x="17238" y="41964"/>
                  <a:pt x="17296" y="41947"/>
                  <a:pt x="17346" y="41914"/>
                </a:cubicBezTo>
                <a:lnTo>
                  <a:pt x="19614" y="40613"/>
                </a:lnTo>
                <a:cubicBezTo>
                  <a:pt x="19714" y="40546"/>
                  <a:pt x="19714" y="40480"/>
                  <a:pt x="19648" y="40413"/>
                </a:cubicBezTo>
                <a:lnTo>
                  <a:pt x="17446" y="39179"/>
                </a:lnTo>
                <a:cubicBezTo>
                  <a:pt x="17396" y="39145"/>
                  <a:pt x="17338" y="39129"/>
                  <a:pt x="17279" y="39129"/>
                </a:cubicBezTo>
                <a:close/>
                <a:moveTo>
                  <a:pt x="29442" y="39262"/>
                </a:moveTo>
                <a:cubicBezTo>
                  <a:pt x="29388" y="39262"/>
                  <a:pt x="29338" y="39279"/>
                  <a:pt x="29288" y="39312"/>
                </a:cubicBezTo>
                <a:lnTo>
                  <a:pt x="26986" y="40646"/>
                </a:lnTo>
                <a:cubicBezTo>
                  <a:pt x="26886" y="40680"/>
                  <a:pt x="26886" y="40780"/>
                  <a:pt x="26986" y="40813"/>
                </a:cubicBezTo>
                <a:lnTo>
                  <a:pt x="29188" y="42081"/>
                </a:lnTo>
                <a:cubicBezTo>
                  <a:pt x="29238" y="42097"/>
                  <a:pt x="29288" y="42106"/>
                  <a:pt x="29342" y="42106"/>
                </a:cubicBezTo>
                <a:cubicBezTo>
                  <a:pt x="29396" y="42106"/>
                  <a:pt x="29455" y="42097"/>
                  <a:pt x="29521" y="42081"/>
                </a:cubicBezTo>
                <a:lnTo>
                  <a:pt x="31790" y="40747"/>
                </a:lnTo>
                <a:cubicBezTo>
                  <a:pt x="31890" y="40713"/>
                  <a:pt x="31890" y="40613"/>
                  <a:pt x="31790" y="40580"/>
                </a:cubicBezTo>
                <a:lnTo>
                  <a:pt x="29621" y="39312"/>
                </a:lnTo>
                <a:cubicBezTo>
                  <a:pt x="29555" y="39279"/>
                  <a:pt x="29496" y="39262"/>
                  <a:pt x="29442" y="39262"/>
                </a:cubicBezTo>
                <a:close/>
                <a:moveTo>
                  <a:pt x="3069" y="39362"/>
                </a:moveTo>
                <a:cubicBezTo>
                  <a:pt x="3011" y="39362"/>
                  <a:pt x="2952" y="39379"/>
                  <a:pt x="2902" y="39412"/>
                </a:cubicBezTo>
                <a:lnTo>
                  <a:pt x="100" y="41013"/>
                </a:lnTo>
                <a:cubicBezTo>
                  <a:pt x="0" y="41080"/>
                  <a:pt x="0" y="41180"/>
                  <a:pt x="100" y="41214"/>
                </a:cubicBezTo>
                <a:lnTo>
                  <a:pt x="2269" y="42481"/>
                </a:lnTo>
                <a:cubicBezTo>
                  <a:pt x="2319" y="42498"/>
                  <a:pt x="2377" y="42506"/>
                  <a:pt x="2435" y="42506"/>
                </a:cubicBezTo>
                <a:cubicBezTo>
                  <a:pt x="2494" y="42506"/>
                  <a:pt x="2552" y="42498"/>
                  <a:pt x="2602" y="42481"/>
                </a:cubicBezTo>
                <a:lnTo>
                  <a:pt x="5404" y="40847"/>
                </a:lnTo>
                <a:cubicBezTo>
                  <a:pt x="5438" y="40813"/>
                  <a:pt x="5471" y="40747"/>
                  <a:pt x="5371" y="40680"/>
                </a:cubicBezTo>
                <a:lnTo>
                  <a:pt x="5404" y="40646"/>
                </a:lnTo>
                <a:lnTo>
                  <a:pt x="3236" y="39412"/>
                </a:lnTo>
                <a:cubicBezTo>
                  <a:pt x="3186" y="39379"/>
                  <a:pt x="3128" y="39362"/>
                  <a:pt x="3069" y="39362"/>
                </a:cubicBezTo>
                <a:close/>
                <a:moveTo>
                  <a:pt x="9590" y="39963"/>
                </a:moveTo>
                <a:cubicBezTo>
                  <a:pt x="9540" y="39963"/>
                  <a:pt x="9490" y="39979"/>
                  <a:pt x="9440" y="40013"/>
                </a:cubicBezTo>
                <a:lnTo>
                  <a:pt x="9407" y="40013"/>
                </a:lnTo>
                <a:lnTo>
                  <a:pt x="7139" y="41314"/>
                </a:lnTo>
                <a:cubicBezTo>
                  <a:pt x="7039" y="41380"/>
                  <a:pt x="7039" y="41447"/>
                  <a:pt x="7139" y="41514"/>
                </a:cubicBezTo>
                <a:lnTo>
                  <a:pt x="9307" y="42748"/>
                </a:lnTo>
                <a:cubicBezTo>
                  <a:pt x="9357" y="42781"/>
                  <a:pt x="9415" y="42798"/>
                  <a:pt x="9474" y="42798"/>
                </a:cubicBezTo>
                <a:cubicBezTo>
                  <a:pt x="9532" y="42798"/>
                  <a:pt x="9590" y="42781"/>
                  <a:pt x="9641" y="42748"/>
                </a:cubicBezTo>
                <a:lnTo>
                  <a:pt x="11909" y="41447"/>
                </a:lnTo>
                <a:cubicBezTo>
                  <a:pt x="12009" y="41380"/>
                  <a:pt x="12009" y="41314"/>
                  <a:pt x="11909" y="41247"/>
                </a:cubicBezTo>
                <a:lnTo>
                  <a:pt x="9741" y="40013"/>
                </a:lnTo>
                <a:cubicBezTo>
                  <a:pt x="9691" y="39979"/>
                  <a:pt x="9641" y="39963"/>
                  <a:pt x="9590" y="39963"/>
                </a:cubicBezTo>
                <a:close/>
                <a:moveTo>
                  <a:pt x="21249" y="40430"/>
                </a:moveTo>
                <a:cubicBezTo>
                  <a:pt x="21190" y="40430"/>
                  <a:pt x="21132" y="40446"/>
                  <a:pt x="21082" y="40480"/>
                </a:cubicBezTo>
                <a:lnTo>
                  <a:pt x="18814" y="41781"/>
                </a:lnTo>
                <a:cubicBezTo>
                  <a:pt x="18714" y="41847"/>
                  <a:pt x="18680" y="41914"/>
                  <a:pt x="18814" y="41981"/>
                </a:cubicBezTo>
                <a:lnTo>
                  <a:pt x="20982" y="43215"/>
                </a:lnTo>
                <a:cubicBezTo>
                  <a:pt x="21032" y="43248"/>
                  <a:pt x="21090" y="43265"/>
                  <a:pt x="21149" y="43265"/>
                </a:cubicBezTo>
                <a:cubicBezTo>
                  <a:pt x="21207" y="43265"/>
                  <a:pt x="21265" y="43248"/>
                  <a:pt x="21316" y="43215"/>
                </a:cubicBezTo>
                <a:lnTo>
                  <a:pt x="23584" y="41914"/>
                </a:lnTo>
                <a:cubicBezTo>
                  <a:pt x="23684" y="41847"/>
                  <a:pt x="23684" y="41781"/>
                  <a:pt x="23584" y="41714"/>
                </a:cubicBezTo>
                <a:lnTo>
                  <a:pt x="21416" y="40480"/>
                </a:lnTo>
                <a:cubicBezTo>
                  <a:pt x="21366" y="40446"/>
                  <a:pt x="21307" y="40430"/>
                  <a:pt x="21249" y="40430"/>
                </a:cubicBezTo>
                <a:close/>
                <a:moveTo>
                  <a:pt x="13898" y="41055"/>
                </a:moveTo>
                <a:cubicBezTo>
                  <a:pt x="13844" y="41055"/>
                  <a:pt x="13793" y="41063"/>
                  <a:pt x="13743" y="41080"/>
                </a:cubicBezTo>
                <a:lnTo>
                  <a:pt x="11509" y="42414"/>
                </a:lnTo>
                <a:cubicBezTo>
                  <a:pt x="11408" y="42448"/>
                  <a:pt x="11375" y="42548"/>
                  <a:pt x="11475" y="42581"/>
                </a:cubicBezTo>
                <a:lnTo>
                  <a:pt x="13643" y="43849"/>
                </a:lnTo>
                <a:cubicBezTo>
                  <a:pt x="13693" y="43882"/>
                  <a:pt x="13743" y="43899"/>
                  <a:pt x="13793" y="43899"/>
                </a:cubicBezTo>
                <a:cubicBezTo>
                  <a:pt x="13844" y="43899"/>
                  <a:pt x="13894" y="43882"/>
                  <a:pt x="13944" y="43849"/>
                </a:cubicBezTo>
                <a:lnTo>
                  <a:pt x="16245" y="42548"/>
                </a:lnTo>
                <a:cubicBezTo>
                  <a:pt x="16345" y="42481"/>
                  <a:pt x="16345" y="42381"/>
                  <a:pt x="16245" y="42348"/>
                </a:cubicBezTo>
                <a:lnTo>
                  <a:pt x="14077" y="41080"/>
                </a:lnTo>
                <a:cubicBezTo>
                  <a:pt x="14010" y="41063"/>
                  <a:pt x="13952" y="41055"/>
                  <a:pt x="13898" y="41055"/>
                </a:cubicBezTo>
                <a:close/>
                <a:moveTo>
                  <a:pt x="26152" y="41189"/>
                </a:moveTo>
                <a:cubicBezTo>
                  <a:pt x="26094" y="41189"/>
                  <a:pt x="26036" y="41197"/>
                  <a:pt x="25986" y="41214"/>
                </a:cubicBezTo>
                <a:lnTo>
                  <a:pt x="23717" y="42548"/>
                </a:lnTo>
                <a:cubicBezTo>
                  <a:pt x="23617" y="42581"/>
                  <a:pt x="23617" y="42681"/>
                  <a:pt x="23717" y="42715"/>
                </a:cubicBezTo>
                <a:lnTo>
                  <a:pt x="25885" y="43982"/>
                </a:lnTo>
                <a:cubicBezTo>
                  <a:pt x="25935" y="43999"/>
                  <a:pt x="25986" y="44007"/>
                  <a:pt x="26036" y="44007"/>
                </a:cubicBezTo>
                <a:cubicBezTo>
                  <a:pt x="26086" y="44007"/>
                  <a:pt x="26136" y="43999"/>
                  <a:pt x="26186" y="43982"/>
                </a:cubicBezTo>
                <a:lnTo>
                  <a:pt x="26219" y="43982"/>
                </a:lnTo>
                <a:lnTo>
                  <a:pt x="28487" y="42648"/>
                </a:lnTo>
                <a:cubicBezTo>
                  <a:pt x="28587" y="42615"/>
                  <a:pt x="28587" y="42514"/>
                  <a:pt x="28521" y="42481"/>
                </a:cubicBezTo>
                <a:lnTo>
                  <a:pt x="26319" y="41214"/>
                </a:lnTo>
                <a:cubicBezTo>
                  <a:pt x="26269" y="41197"/>
                  <a:pt x="26211" y="41189"/>
                  <a:pt x="26152" y="41189"/>
                </a:cubicBezTo>
                <a:close/>
                <a:moveTo>
                  <a:pt x="6305" y="41856"/>
                </a:moveTo>
                <a:cubicBezTo>
                  <a:pt x="6246" y="41856"/>
                  <a:pt x="6188" y="41864"/>
                  <a:pt x="6138" y="41881"/>
                </a:cubicBezTo>
                <a:lnTo>
                  <a:pt x="3870" y="43215"/>
                </a:lnTo>
                <a:cubicBezTo>
                  <a:pt x="3770" y="43282"/>
                  <a:pt x="3770" y="43348"/>
                  <a:pt x="3870" y="43415"/>
                </a:cubicBezTo>
                <a:lnTo>
                  <a:pt x="6038" y="44649"/>
                </a:lnTo>
                <a:cubicBezTo>
                  <a:pt x="6088" y="44683"/>
                  <a:pt x="6146" y="44699"/>
                  <a:pt x="6205" y="44699"/>
                </a:cubicBezTo>
                <a:cubicBezTo>
                  <a:pt x="6263" y="44699"/>
                  <a:pt x="6321" y="44683"/>
                  <a:pt x="6372" y="44649"/>
                </a:cubicBezTo>
                <a:lnTo>
                  <a:pt x="8640" y="43348"/>
                </a:lnTo>
                <a:cubicBezTo>
                  <a:pt x="8707" y="43315"/>
                  <a:pt x="8707" y="43215"/>
                  <a:pt x="8606" y="43182"/>
                </a:cubicBezTo>
                <a:lnTo>
                  <a:pt x="8640" y="43148"/>
                </a:lnTo>
                <a:lnTo>
                  <a:pt x="6472" y="41881"/>
                </a:lnTo>
                <a:cubicBezTo>
                  <a:pt x="6422" y="41864"/>
                  <a:pt x="6363" y="41856"/>
                  <a:pt x="6305" y="41856"/>
                </a:cubicBezTo>
                <a:close/>
                <a:moveTo>
                  <a:pt x="47468" y="32482"/>
                </a:moveTo>
                <a:cubicBezTo>
                  <a:pt x="47409" y="32482"/>
                  <a:pt x="47351" y="32491"/>
                  <a:pt x="47301" y="32507"/>
                </a:cubicBezTo>
                <a:lnTo>
                  <a:pt x="28554" y="43348"/>
                </a:lnTo>
                <a:cubicBezTo>
                  <a:pt x="28454" y="43415"/>
                  <a:pt x="28421" y="43515"/>
                  <a:pt x="28554" y="43549"/>
                </a:cubicBezTo>
                <a:lnTo>
                  <a:pt x="30722" y="44816"/>
                </a:lnTo>
                <a:cubicBezTo>
                  <a:pt x="30772" y="44833"/>
                  <a:pt x="30831" y="44841"/>
                  <a:pt x="30889" y="44841"/>
                </a:cubicBezTo>
                <a:cubicBezTo>
                  <a:pt x="30947" y="44841"/>
                  <a:pt x="31006" y="44833"/>
                  <a:pt x="31056" y="44816"/>
                </a:cubicBezTo>
                <a:lnTo>
                  <a:pt x="49803" y="33975"/>
                </a:lnTo>
                <a:cubicBezTo>
                  <a:pt x="49903" y="33908"/>
                  <a:pt x="49936" y="33808"/>
                  <a:pt x="49803" y="33775"/>
                </a:cubicBezTo>
                <a:lnTo>
                  <a:pt x="47634" y="32507"/>
                </a:lnTo>
                <a:cubicBezTo>
                  <a:pt x="47584" y="32491"/>
                  <a:pt x="47526" y="32482"/>
                  <a:pt x="47468" y="32482"/>
                </a:cubicBezTo>
                <a:close/>
                <a:moveTo>
                  <a:pt x="17880" y="42356"/>
                </a:moveTo>
                <a:cubicBezTo>
                  <a:pt x="17821" y="42356"/>
                  <a:pt x="17763" y="42364"/>
                  <a:pt x="17713" y="42381"/>
                </a:cubicBezTo>
                <a:lnTo>
                  <a:pt x="15445" y="43715"/>
                </a:lnTo>
                <a:cubicBezTo>
                  <a:pt x="15345" y="43749"/>
                  <a:pt x="15345" y="43849"/>
                  <a:pt x="15411" y="43882"/>
                </a:cubicBezTo>
                <a:lnTo>
                  <a:pt x="17613" y="45150"/>
                </a:lnTo>
                <a:cubicBezTo>
                  <a:pt x="17663" y="45166"/>
                  <a:pt x="17721" y="45175"/>
                  <a:pt x="17780" y="45175"/>
                </a:cubicBezTo>
                <a:cubicBezTo>
                  <a:pt x="17838" y="45175"/>
                  <a:pt x="17896" y="45166"/>
                  <a:pt x="17946" y="45150"/>
                </a:cubicBezTo>
                <a:lnTo>
                  <a:pt x="20215" y="43815"/>
                </a:lnTo>
                <a:cubicBezTo>
                  <a:pt x="20315" y="43782"/>
                  <a:pt x="20348" y="43682"/>
                  <a:pt x="20215" y="43649"/>
                </a:cubicBezTo>
                <a:lnTo>
                  <a:pt x="18047" y="42381"/>
                </a:lnTo>
                <a:cubicBezTo>
                  <a:pt x="17996" y="42364"/>
                  <a:pt x="17938" y="42356"/>
                  <a:pt x="17880" y="42356"/>
                </a:cubicBezTo>
                <a:close/>
                <a:moveTo>
                  <a:pt x="22750" y="43123"/>
                </a:moveTo>
                <a:cubicBezTo>
                  <a:pt x="22692" y="43123"/>
                  <a:pt x="22633" y="43132"/>
                  <a:pt x="22583" y="43148"/>
                </a:cubicBezTo>
                <a:lnTo>
                  <a:pt x="20315" y="44483"/>
                </a:lnTo>
                <a:cubicBezTo>
                  <a:pt x="20215" y="44516"/>
                  <a:pt x="20215" y="44616"/>
                  <a:pt x="20315" y="44683"/>
                </a:cubicBezTo>
                <a:lnTo>
                  <a:pt x="22483" y="45917"/>
                </a:lnTo>
                <a:cubicBezTo>
                  <a:pt x="22533" y="45950"/>
                  <a:pt x="22600" y="45967"/>
                  <a:pt x="22666" y="45967"/>
                </a:cubicBezTo>
                <a:cubicBezTo>
                  <a:pt x="22733" y="45967"/>
                  <a:pt x="22800" y="45950"/>
                  <a:pt x="22850" y="45917"/>
                </a:cubicBezTo>
                <a:lnTo>
                  <a:pt x="22817" y="45917"/>
                </a:lnTo>
                <a:lnTo>
                  <a:pt x="25085" y="44616"/>
                </a:lnTo>
                <a:cubicBezTo>
                  <a:pt x="25185" y="44549"/>
                  <a:pt x="25185" y="44449"/>
                  <a:pt x="25118" y="44416"/>
                </a:cubicBezTo>
                <a:lnTo>
                  <a:pt x="22917" y="43148"/>
                </a:lnTo>
                <a:cubicBezTo>
                  <a:pt x="22867" y="43132"/>
                  <a:pt x="22808" y="43123"/>
                  <a:pt x="22750" y="43123"/>
                </a:cubicBezTo>
                <a:close/>
                <a:moveTo>
                  <a:pt x="10641" y="42956"/>
                </a:moveTo>
                <a:cubicBezTo>
                  <a:pt x="10583" y="42956"/>
                  <a:pt x="10524" y="42965"/>
                  <a:pt x="10474" y="42981"/>
                </a:cubicBezTo>
                <a:lnTo>
                  <a:pt x="6972" y="45016"/>
                </a:lnTo>
                <a:cubicBezTo>
                  <a:pt x="6872" y="45050"/>
                  <a:pt x="6872" y="45150"/>
                  <a:pt x="6972" y="45183"/>
                </a:cubicBezTo>
                <a:lnTo>
                  <a:pt x="9174" y="46451"/>
                </a:lnTo>
                <a:cubicBezTo>
                  <a:pt x="9224" y="46484"/>
                  <a:pt x="9274" y="46501"/>
                  <a:pt x="9328" y="46501"/>
                </a:cubicBezTo>
                <a:cubicBezTo>
                  <a:pt x="9382" y="46501"/>
                  <a:pt x="9440" y="46484"/>
                  <a:pt x="9507" y="46451"/>
                </a:cubicBezTo>
                <a:lnTo>
                  <a:pt x="13010" y="44416"/>
                </a:lnTo>
                <a:cubicBezTo>
                  <a:pt x="13043" y="44382"/>
                  <a:pt x="13043" y="44316"/>
                  <a:pt x="12976" y="44249"/>
                </a:cubicBezTo>
                <a:lnTo>
                  <a:pt x="13010" y="44249"/>
                </a:lnTo>
                <a:lnTo>
                  <a:pt x="10808" y="42981"/>
                </a:lnTo>
                <a:cubicBezTo>
                  <a:pt x="10758" y="42965"/>
                  <a:pt x="10700" y="42956"/>
                  <a:pt x="10641" y="42956"/>
                </a:cubicBezTo>
                <a:close/>
                <a:moveTo>
                  <a:pt x="27674" y="43899"/>
                </a:moveTo>
                <a:cubicBezTo>
                  <a:pt x="27620" y="43899"/>
                  <a:pt x="27570" y="43915"/>
                  <a:pt x="27520" y="43949"/>
                </a:cubicBezTo>
                <a:lnTo>
                  <a:pt x="24718" y="45550"/>
                </a:lnTo>
                <a:cubicBezTo>
                  <a:pt x="24618" y="45617"/>
                  <a:pt x="24585" y="45717"/>
                  <a:pt x="24718" y="45750"/>
                </a:cubicBezTo>
                <a:lnTo>
                  <a:pt x="26886" y="47018"/>
                </a:lnTo>
                <a:cubicBezTo>
                  <a:pt x="26936" y="47034"/>
                  <a:pt x="26995" y="47043"/>
                  <a:pt x="27053" y="47043"/>
                </a:cubicBezTo>
                <a:cubicBezTo>
                  <a:pt x="27111" y="47043"/>
                  <a:pt x="27170" y="47034"/>
                  <a:pt x="27220" y="47018"/>
                </a:cubicBezTo>
                <a:lnTo>
                  <a:pt x="30022" y="45383"/>
                </a:lnTo>
                <a:cubicBezTo>
                  <a:pt x="30122" y="45316"/>
                  <a:pt x="30122" y="45250"/>
                  <a:pt x="30022" y="45183"/>
                </a:cubicBezTo>
                <a:lnTo>
                  <a:pt x="27854" y="43949"/>
                </a:lnTo>
                <a:cubicBezTo>
                  <a:pt x="27787" y="43915"/>
                  <a:pt x="27728" y="43899"/>
                  <a:pt x="27674" y="43899"/>
                </a:cubicBezTo>
                <a:close/>
                <a:moveTo>
                  <a:pt x="19414" y="45058"/>
                </a:moveTo>
                <a:cubicBezTo>
                  <a:pt x="19356" y="45058"/>
                  <a:pt x="19297" y="45066"/>
                  <a:pt x="19247" y="45083"/>
                </a:cubicBezTo>
                <a:lnTo>
                  <a:pt x="16979" y="46417"/>
                </a:lnTo>
                <a:cubicBezTo>
                  <a:pt x="16879" y="46451"/>
                  <a:pt x="16846" y="46551"/>
                  <a:pt x="16946" y="46584"/>
                </a:cubicBezTo>
                <a:lnTo>
                  <a:pt x="19147" y="47852"/>
                </a:lnTo>
                <a:cubicBezTo>
                  <a:pt x="19197" y="47868"/>
                  <a:pt x="19256" y="47877"/>
                  <a:pt x="19314" y="47877"/>
                </a:cubicBezTo>
                <a:cubicBezTo>
                  <a:pt x="19372" y="47877"/>
                  <a:pt x="19431" y="47868"/>
                  <a:pt x="19481" y="47852"/>
                </a:cubicBezTo>
                <a:lnTo>
                  <a:pt x="21749" y="46551"/>
                </a:lnTo>
                <a:cubicBezTo>
                  <a:pt x="21849" y="46484"/>
                  <a:pt x="21849" y="46384"/>
                  <a:pt x="21749" y="46351"/>
                </a:cubicBezTo>
                <a:lnTo>
                  <a:pt x="19581" y="45083"/>
                </a:lnTo>
                <a:cubicBezTo>
                  <a:pt x="19531" y="45066"/>
                  <a:pt x="19473" y="45058"/>
                  <a:pt x="19414" y="45058"/>
                </a:cubicBezTo>
                <a:close/>
                <a:moveTo>
                  <a:pt x="14644" y="44232"/>
                </a:moveTo>
                <a:cubicBezTo>
                  <a:pt x="14586" y="44232"/>
                  <a:pt x="14527" y="44249"/>
                  <a:pt x="14477" y="44282"/>
                </a:cubicBezTo>
                <a:lnTo>
                  <a:pt x="10108" y="46784"/>
                </a:lnTo>
                <a:cubicBezTo>
                  <a:pt x="10007" y="46851"/>
                  <a:pt x="10007" y="46951"/>
                  <a:pt x="10074" y="46984"/>
                </a:cubicBezTo>
                <a:lnTo>
                  <a:pt x="12242" y="48252"/>
                </a:lnTo>
                <a:cubicBezTo>
                  <a:pt x="12292" y="48269"/>
                  <a:pt x="12351" y="48277"/>
                  <a:pt x="12409" y="48277"/>
                </a:cubicBezTo>
                <a:cubicBezTo>
                  <a:pt x="12468" y="48277"/>
                  <a:pt x="12526" y="48269"/>
                  <a:pt x="12576" y="48252"/>
                </a:cubicBezTo>
                <a:lnTo>
                  <a:pt x="16912" y="45750"/>
                </a:lnTo>
                <a:cubicBezTo>
                  <a:pt x="17012" y="45683"/>
                  <a:pt x="17046" y="45583"/>
                  <a:pt x="16946" y="45550"/>
                </a:cubicBezTo>
                <a:lnTo>
                  <a:pt x="16979" y="45517"/>
                </a:lnTo>
                <a:lnTo>
                  <a:pt x="14811" y="44282"/>
                </a:lnTo>
                <a:cubicBezTo>
                  <a:pt x="14761" y="44249"/>
                  <a:pt x="14702" y="44232"/>
                  <a:pt x="14644" y="44232"/>
                </a:cubicBezTo>
                <a:close/>
                <a:moveTo>
                  <a:pt x="23817" y="46134"/>
                </a:moveTo>
                <a:cubicBezTo>
                  <a:pt x="23759" y="46134"/>
                  <a:pt x="23701" y="46150"/>
                  <a:pt x="23651" y="46184"/>
                </a:cubicBezTo>
                <a:lnTo>
                  <a:pt x="20849" y="47785"/>
                </a:lnTo>
                <a:cubicBezTo>
                  <a:pt x="20748" y="47852"/>
                  <a:pt x="20748" y="47952"/>
                  <a:pt x="20849" y="47985"/>
                </a:cubicBezTo>
                <a:lnTo>
                  <a:pt x="23017" y="49219"/>
                </a:lnTo>
                <a:cubicBezTo>
                  <a:pt x="23067" y="49253"/>
                  <a:pt x="23125" y="49269"/>
                  <a:pt x="23184" y="49269"/>
                </a:cubicBezTo>
                <a:cubicBezTo>
                  <a:pt x="23242" y="49269"/>
                  <a:pt x="23300" y="49253"/>
                  <a:pt x="23350" y="49219"/>
                </a:cubicBezTo>
                <a:lnTo>
                  <a:pt x="26152" y="47618"/>
                </a:lnTo>
                <a:cubicBezTo>
                  <a:pt x="26252" y="47551"/>
                  <a:pt x="26252" y="47485"/>
                  <a:pt x="26152" y="47418"/>
                </a:cubicBezTo>
                <a:lnTo>
                  <a:pt x="23984" y="46184"/>
                </a:lnTo>
                <a:cubicBezTo>
                  <a:pt x="23934" y="46150"/>
                  <a:pt x="23876" y="46134"/>
                  <a:pt x="23817" y="46134"/>
                </a:cubicBezTo>
                <a:close/>
                <a:moveTo>
                  <a:pt x="16179" y="46934"/>
                </a:moveTo>
                <a:cubicBezTo>
                  <a:pt x="16120" y="46934"/>
                  <a:pt x="16062" y="46951"/>
                  <a:pt x="16012" y="46984"/>
                </a:cubicBezTo>
                <a:lnTo>
                  <a:pt x="13176" y="48619"/>
                </a:lnTo>
                <a:cubicBezTo>
                  <a:pt x="13076" y="48686"/>
                  <a:pt x="13043" y="48752"/>
                  <a:pt x="13143" y="48819"/>
                </a:cubicBezTo>
                <a:lnTo>
                  <a:pt x="15311" y="50053"/>
                </a:lnTo>
                <a:cubicBezTo>
                  <a:pt x="15361" y="50087"/>
                  <a:pt x="15420" y="50103"/>
                  <a:pt x="15478" y="50103"/>
                </a:cubicBezTo>
                <a:cubicBezTo>
                  <a:pt x="15536" y="50103"/>
                  <a:pt x="15595" y="50087"/>
                  <a:pt x="15645" y="50053"/>
                </a:cubicBezTo>
                <a:lnTo>
                  <a:pt x="18447" y="48452"/>
                </a:lnTo>
                <a:cubicBezTo>
                  <a:pt x="18580" y="48385"/>
                  <a:pt x="18580" y="48319"/>
                  <a:pt x="18480" y="48252"/>
                </a:cubicBezTo>
                <a:lnTo>
                  <a:pt x="18514" y="48219"/>
                </a:lnTo>
                <a:lnTo>
                  <a:pt x="16345" y="46984"/>
                </a:lnTo>
                <a:cubicBezTo>
                  <a:pt x="16295" y="46951"/>
                  <a:pt x="16237" y="46934"/>
                  <a:pt x="16179" y="46934"/>
                </a:cubicBezTo>
                <a:close/>
                <a:moveTo>
                  <a:pt x="19965" y="48327"/>
                </a:moveTo>
                <a:cubicBezTo>
                  <a:pt x="19915" y="48327"/>
                  <a:pt x="19864" y="48335"/>
                  <a:pt x="19814" y="48352"/>
                </a:cubicBezTo>
                <a:lnTo>
                  <a:pt x="16279" y="50387"/>
                </a:lnTo>
                <a:cubicBezTo>
                  <a:pt x="16212" y="50453"/>
                  <a:pt x="16179" y="50520"/>
                  <a:pt x="16279" y="50587"/>
                </a:cubicBezTo>
                <a:lnTo>
                  <a:pt x="18480" y="51821"/>
                </a:lnTo>
                <a:cubicBezTo>
                  <a:pt x="18530" y="51854"/>
                  <a:pt x="18589" y="51871"/>
                  <a:pt x="18647" y="51871"/>
                </a:cubicBezTo>
                <a:cubicBezTo>
                  <a:pt x="18705" y="51871"/>
                  <a:pt x="18764" y="51854"/>
                  <a:pt x="18814" y="51821"/>
                </a:cubicBezTo>
                <a:lnTo>
                  <a:pt x="22316" y="49820"/>
                </a:lnTo>
                <a:cubicBezTo>
                  <a:pt x="22416" y="49753"/>
                  <a:pt x="22416" y="49653"/>
                  <a:pt x="22316" y="49620"/>
                </a:cubicBezTo>
                <a:lnTo>
                  <a:pt x="20115" y="48352"/>
                </a:lnTo>
                <a:cubicBezTo>
                  <a:pt x="20065" y="48335"/>
                  <a:pt x="20015" y="48327"/>
                  <a:pt x="19965" y="483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17;p37">
            <a:extLst>
              <a:ext uri="{FF2B5EF4-FFF2-40B4-BE49-F238E27FC236}">
                <a16:creationId xmlns:a16="http://schemas.microsoft.com/office/drawing/2014/main" id="{3051FBC5-1283-1F71-13F0-D6F30A33DD18}"/>
              </a:ext>
            </a:extLst>
          </p:cNvPr>
          <p:cNvSpPr/>
          <p:nvPr/>
        </p:nvSpPr>
        <p:spPr>
          <a:xfrm>
            <a:off x="7034126" y="2871791"/>
            <a:ext cx="769498" cy="463894"/>
          </a:xfrm>
          <a:custGeom>
            <a:avLst/>
            <a:gdLst/>
            <a:ahLst/>
            <a:cxnLst/>
            <a:rect l="l" t="t" r="r" b="b"/>
            <a:pathLst>
              <a:path w="37562" h="21683" extrusionOk="0">
                <a:moveTo>
                  <a:pt x="23885" y="0"/>
                </a:moveTo>
                <a:lnTo>
                  <a:pt x="1" y="13810"/>
                </a:lnTo>
                <a:lnTo>
                  <a:pt x="501" y="14077"/>
                </a:lnTo>
                <a:lnTo>
                  <a:pt x="13677" y="21682"/>
                </a:lnTo>
                <a:lnTo>
                  <a:pt x="37061" y="8173"/>
                </a:lnTo>
                <a:lnTo>
                  <a:pt x="37561" y="7906"/>
                </a:lnTo>
                <a:lnTo>
                  <a:pt x="23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18;p37">
            <a:extLst>
              <a:ext uri="{FF2B5EF4-FFF2-40B4-BE49-F238E27FC236}">
                <a16:creationId xmlns:a16="http://schemas.microsoft.com/office/drawing/2014/main" id="{E33A53E1-46F8-4687-E49B-913516B7DFB7}"/>
              </a:ext>
            </a:extLst>
          </p:cNvPr>
          <p:cNvSpPr/>
          <p:nvPr/>
        </p:nvSpPr>
        <p:spPr>
          <a:xfrm>
            <a:off x="7660785" y="3389401"/>
            <a:ext cx="736680" cy="443913"/>
          </a:xfrm>
          <a:custGeom>
            <a:avLst/>
            <a:gdLst/>
            <a:ahLst/>
            <a:cxnLst/>
            <a:rect l="l" t="t" r="r" b="b"/>
            <a:pathLst>
              <a:path w="35960" h="20749" extrusionOk="0">
                <a:moveTo>
                  <a:pt x="23084" y="0"/>
                </a:moveTo>
                <a:lnTo>
                  <a:pt x="0" y="13310"/>
                </a:lnTo>
                <a:lnTo>
                  <a:pt x="12876" y="20748"/>
                </a:lnTo>
                <a:lnTo>
                  <a:pt x="35959" y="7405"/>
                </a:lnTo>
                <a:lnTo>
                  <a:pt x="23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19;p37">
            <a:extLst>
              <a:ext uri="{FF2B5EF4-FFF2-40B4-BE49-F238E27FC236}">
                <a16:creationId xmlns:a16="http://schemas.microsoft.com/office/drawing/2014/main" id="{59ABE6E1-19EC-3109-873F-53CFC29543BD}"/>
              </a:ext>
            </a:extLst>
          </p:cNvPr>
          <p:cNvSpPr/>
          <p:nvPr/>
        </p:nvSpPr>
        <p:spPr>
          <a:xfrm>
            <a:off x="5795807" y="850242"/>
            <a:ext cx="1750085" cy="2521416"/>
          </a:xfrm>
          <a:custGeom>
            <a:avLst/>
            <a:gdLst/>
            <a:ahLst/>
            <a:cxnLst/>
            <a:rect l="l" t="t" r="r" b="b"/>
            <a:pathLst>
              <a:path w="85428" h="117854" extrusionOk="0">
                <a:moveTo>
                  <a:pt x="83227" y="1"/>
                </a:moveTo>
                <a:cubicBezTo>
                  <a:pt x="82646" y="1"/>
                  <a:pt x="82045" y="301"/>
                  <a:pt x="81325" y="721"/>
                </a:cubicBezTo>
                <a:lnTo>
                  <a:pt x="2168" y="46387"/>
                </a:lnTo>
                <a:cubicBezTo>
                  <a:pt x="901" y="47221"/>
                  <a:pt x="67" y="48622"/>
                  <a:pt x="0" y="50157"/>
                </a:cubicBezTo>
                <a:lnTo>
                  <a:pt x="0" y="114836"/>
                </a:lnTo>
                <a:cubicBezTo>
                  <a:pt x="0" y="116237"/>
                  <a:pt x="200" y="117005"/>
                  <a:pt x="1068" y="117472"/>
                </a:cubicBezTo>
                <a:cubicBezTo>
                  <a:pt x="1538" y="117734"/>
                  <a:pt x="1933" y="117854"/>
                  <a:pt x="2318" y="117854"/>
                </a:cubicBezTo>
                <a:cubicBezTo>
                  <a:pt x="2862" y="117854"/>
                  <a:pt x="3386" y="117615"/>
                  <a:pt x="4070" y="117205"/>
                </a:cubicBezTo>
                <a:lnTo>
                  <a:pt x="83226" y="71505"/>
                </a:lnTo>
                <a:cubicBezTo>
                  <a:pt x="84527" y="70671"/>
                  <a:pt x="85328" y="69270"/>
                  <a:pt x="85394" y="67769"/>
                </a:cubicBezTo>
                <a:lnTo>
                  <a:pt x="85394" y="3090"/>
                </a:lnTo>
                <a:cubicBezTo>
                  <a:pt x="85394" y="1689"/>
                  <a:pt x="85428" y="1255"/>
                  <a:pt x="84394" y="454"/>
                </a:cubicBezTo>
                <a:cubicBezTo>
                  <a:pt x="83993" y="134"/>
                  <a:pt x="83615" y="1"/>
                  <a:pt x="83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0;p37">
            <a:extLst>
              <a:ext uri="{FF2B5EF4-FFF2-40B4-BE49-F238E27FC236}">
                <a16:creationId xmlns:a16="http://schemas.microsoft.com/office/drawing/2014/main" id="{D592BE85-B7B6-1481-A64E-53B6D81EA4FF}"/>
              </a:ext>
            </a:extLst>
          </p:cNvPr>
          <p:cNvSpPr/>
          <p:nvPr/>
        </p:nvSpPr>
        <p:spPr>
          <a:xfrm>
            <a:off x="5807000" y="849980"/>
            <a:ext cx="1737118" cy="1051984"/>
          </a:xfrm>
          <a:custGeom>
            <a:avLst/>
            <a:gdLst/>
            <a:ahLst/>
            <a:cxnLst/>
            <a:rect l="l" t="t" r="r" b="b"/>
            <a:pathLst>
              <a:path w="84795" h="49171" extrusionOk="0">
                <a:moveTo>
                  <a:pt x="82634" y="0"/>
                </a:moveTo>
                <a:cubicBezTo>
                  <a:pt x="82050" y="0"/>
                  <a:pt x="81448" y="313"/>
                  <a:pt x="80725" y="735"/>
                </a:cubicBezTo>
                <a:lnTo>
                  <a:pt x="1568" y="46401"/>
                </a:lnTo>
                <a:cubicBezTo>
                  <a:pt x="901" y="46802"/>
                  <a:pt x="368" y="47369"/>
                  <a:pt x="1" y="48036"/>
                </a:cubicBezTo>
                <a:lnTo>
                  <a:pt x="1935" y="49170"/>
                </a:lnTo>
                <a:cubicBezTo>
                  <a:pt x="2302" y="48503"/>
                  <a:pt x="2836" y="47936"/>
                  <a:pt x="3470" y="47536"/>
                </a:cubicBezTo>
                <a:lnTo>
                  <a:pt x="82626" y="1836"/>
                </a:lnTo>
                <a:cubicBezTo>
                  <a:pt x="82977" y="1632"/>
                  <a:pt x="83308" y="1535"/>
                  <a:pt x="83600" y="1535"/>
                </a:cubicBezTo>
                <a:cubicBezTo>
                  <a:pt x="84310" y="1535"/>
                  <a:pt x="84794" y="2102"/>
                  <a:pt x="84794" y="3070"/>
                </a:cubicBezTo>
                <a:cubicBezTo>
                  <a:pt x="84794" y="1703"/>
                  <a:pt x="84794" y="1269"/>
                  <a:pt x="83794" y="468"/>
                </a:cubicBezTo>
                <a:cubicBezTo>
                  <a:pt x="83396" y="137"/>
                  <a:pt x="83019" y="0"/>
                  <a:pt x="82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21;p37">
            <a:extLst>
              <a:ext uri="{FF2B5EF4-FFF2-40B4-BE49-F238E27FC236}">
                <a16:creationId xmlns:a16="http://schemas.microsoft.com/office/drawing/2014/main" id="{1B0CD4E5-8974-C190-C466-C0FBF861D725}"/>
              </a:ext>
            </a:extLst>
          </p:cNvPr>
          <p:cNvSpPr/>
          <p:nvPr/>
        </p:nvSpPr>
        <p:spPr>
          <a:xfrm>
            <a:off x="5795807" y="1746073"/>
            <a:ext cx="80654" cy="1493544"/>
          </a:xfrm>
          <a:custGeom>
            <a:avLst/>
            <a:gdLst/>
            <a:ahLst/>
            <a:cxnLst/>
            <a:rect l="l" t="t" r="r" b="b"/>
            <a:pathLst>
              <a:path w="3937" h="69810" extrusionOk="0">
                <a:moveTo>
                  <a:pt x="3936" y="69284"/>
                </a:moveTo>
                <a:cubicBezTo>
                  <a:pt x="3931" y="69287"/>
                  <a:pt x="3925" y="69290"/>
                  <a:pt x="3920" y="69293"/>
                </a:cubicBezTo>
                <a:lnTo>
                  <a:pt x="3920" y="69293"/>
                </a:lnTo>
                <a:cubicBezTo>
                  <a:pt x="3925" y="69290"/>
                  <a:pt x="3931" y="69287"/>
                  <a:pt x="3936" y="69284"/>
                </a:cubicBezTo>
                <a:close/>
                <a:moveTo>
                  <a:pt x="634" y="1"/>
                </a:moveTo>
                <a:cubicBezTo>
                  <a:pt x="234" y="635"/>
                  <a:pt x="34" y="1369"/>
                  <a:pt x="0" y="2136"/>
                </a:cubicBezTo>
                <a:lnTo>
                  <a:pt x="0" y="66815"/>
                </a:lnTo>
                <a:cubicBezTo>
                  <a:pt x="0" y="68216"/>
                  <a:pt x="234" y="69050"/>
                  <a:pt x="1068" y="69451"/>
                </a:cubicBezTo>
                <a:cubicBezTo>
                  <a:pt x="1563" y="69691"/>
                  <a:pt x="1971" y="69809"/>
                  <a:pt x="2369" y="69809"/>
                </a:cubicBezTo>
                <a:cubicBezTo>
                  <a:pt x="2852" y="69809"/>
                  <a:pt x="3322" y="69636"/>
                  <a:pt x="3920" y="69293"/>
                </a:cubicBezTo>
                <a:lnTo>
                  <a:pt x="3920" y="69293"/>
                </a:lnTo>
                <a:cubicBezTo>
                  <a:pt x="3663" y="69439"/>
                  <a:pt x="3409" y="69507"/>
                  <a:pt x="3171" y="69507"/>
                </a:cubicBezTo>
                <a:cubicBezTo>
                  <a:pt x="2459" y="69507"/>
                  <a:pt x="1902" y="68895"/>
                  <a:pt x="1902" y="67950"/>
                </a:cubicBezTo>
                <a:lnTo>
                  <a:pt x="1902" y="3237"/>
                </a:lnTo>
                <a:cubicBezTo>
                  <a:pt x="1935" y="2503"/>
                  <a:pt x="2135" y="1769"/>
                  <a:pt x="2535" y="1102"/>
                </a:cubicBez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22;p37">
            <a:extLst>
              <a:ext uri="{FF2B5EF4-FFF2-40B4-BE49-F238E27FC236}">
                <a16:creationId xmlns:a16="http://schemas.microsoft.com/office/drawing/2014/main" id="{84DEC6C2-B3F0-210B-84B9-2364E10F4CEE}"/>
              </a:ext>
            </a:extLst>
          </p:cNvPr>
          <p:cNvSpPr/>
          <p:nvPr/>
        </p:nvSpPr>
        <p:spPr>
          <a:xfrm>
            <a:off x="5869233" y="959709"/>
            <a:ext cx="1614099" cy="2303536"/>
          </a:xfrm>
          <a:custGeom>
            <a:avLst/>
            <a:gdLst/>
            <a:ahLst/>
            <a:cxnLst/>
            <a:rect l="l" t="t" r="r" b="b"/>
            <a:pathLst>
              <a:path w="78790" h="107670" extrusionOk="0">
                <a:moveTo>
                  <a:pt x="78090" y="0"/>
                </a:moveTo>
                <a:cubicBezTo>
                  <a:pt x="77912" y="0"/>
                  <a:pt x="77708" y="61"/>
                  <a:pt x="77489" y="190"/>
                </a:cubicBezTo>
                <a:lnTo>
                  <a:pt x="1301" y="44155"/>
                </a:lnTo>
                <a:cubicBezTo>
                  <a:pt x="534" y="44656"/>
                  <a:pt x="67" y="45490"/>
                  <a:pt x="0" y="46390"/>
                </a:cubicBezTo>
                <a:lnTo>
                  <a:pt x="0" y="106733"/>
                </a:lnTo>
                <a:cubicBezTo>
                  <a:pt x="0" y="107329"/>
                  <a:pt x="307" y="107669"/>
                  <a:pt x="737" y="107669"/>
                </a:cubicBezTo>
                <a:cubicBezTo>
                  <a:pt x="909" y="107669"/>
                  <a:pt x="1101" y="107615"/>
                  <a:pt x="1301" y="107501"/>
                </a:cubicBezTo>
                <a:lnTo>
                  <a:pt x="77489" y="63536"/>
                </a:lnTo>
                <a:cubicBezTo>
                  <a:pt x="78256" y="63035"/>
                  <a:pt x="78723" y="62202"/>
                  <a:pt x="78790" y="61268"/>
                </a:cubicBezTo>
                <a:lnTo>
                  <a:pt x="78790" y="924"/>
                </a:lnTo>
                <a:cubicBezTo>
                  <a:pt x="78790" y="339"/>
                  <a:pt x="78510" y="0"/>
                  <a:pt x="78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23;p37">
            <a:extLst>
              <a:ext uri="{FF2B5EF4-FFF2-40B4-BE49-F238E27FC236}">
                <a16:creationId xmlns:a16="http://schemas.microsoft.com/office/drawing/2014/main" id="{0F2AB1C3-DFCA-3BF1-A7FC-48B5B2830AE6}"/>
              </a:ext>
            </a:extLst>
          </p:cNvPr>
          <p:cNvSpPr/>
          <p:nvPr/>
        </p:nvSpPr>
        <p:spPr>
          <a:xfrm>
            <a:off x="5869849" y="972581"/>
            <a:ext cx="1569706" cy="2247332"/>
          </a:xfrm>
          <a:custGeom>
            <a:avLst/>
            <a:gdLst/>
            <a:ahLst/>
            <a:cxnLst/>
            <a:rect l="l" t="t" r="r" b="b"/>
            <a:pathLst>
              <a:path w="76623" h="105043" extrusionOk="0">
                <a:moveTo>
                  <a:pt x="76622" y="1"/>
                </a:moveTo>
                <a:lnTo>
                  <a:pt x="1302" y="43465"/>
                </a:lnTo>
                <a:cubicBezTo>
                  <a:pt x="534" y="43966"/>
                  <a:pt x="34" y="44800"/>
                  <a:pt x="1" y="45700"/>
                </a:cubicBezTo>
                <a:lnTo>
                  <a:pt x="1" y="105043"/>
                </a:lnTo>
                <a:lnTo>
                  <a:pt x="75321" y="61578"/>
                </a:lnTo>
                <a:cubicBezTo>
                  <a:pt x="76088" y="61078"/>
                  <a:pt x="76555" y="60244"/>
                  <a:pt x="76622" y="59343"/>
                </a:cubicBezTo>
                <a:lnTo>
                  <a:pt x="76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24;p37">
            <a:extLst>
              <a:ext uri="{FF2B5EF4-FFF2-40B4-BE49-F238E27FC236}">
                <a16:creationId xmlns:a16="http://schemas.microsoft.com/office/drawing/2014/main" id="{6E44D737-E44F-9D00-1162-0E3AB3A0DB42}"/>
              </a:ext>
            </a:extLst>
          </p:cNvPr>
          <p:cNvSpPr/>
          <p:nvPr/>
        </p:nvSpPr>
        <p:spPr>
          <a:xfrm>
            <a:off x="5966314" y="1428098"/>
            <a:ext cx="823458" cy="968461"/>
          </a:xfrm>
          <a:custGeom>
            <a:avLst/>
            <a:gdLst/>
            <a:ahLst/>
            <a:cxnLst/>
            <a:rect l="l" t="t" r="r" b="b"/>
            <a:pathLst>
              <a:path w="40196" h="45267" extrusionOk="0">
                <a:moveTo>
                  <a:pt x="38794" y="0"/>
                </a:moveTo>
                <a:lnTo>
                  <a:pt x="34825" y="1435"/>
                </a:lnTo>
                <a:lnTo>
                  <a:pt x="35192" y="2402"/>
                </a:lnTo>
                <a:lnTo>
                  <a:pt x="37427" y="1568"/>
                </a:lnTo>
                <a:lnTo>
                  <a:pt x="37427" y="1568"/>
                </a:lnTo>
                <a:lnTo>
                  <a:pt x="25385" y="27120"/>
                </a:lnTo>
                <a:lnTo>
                  <a:pt x="12809" y="24685"/>
                </a:lnTo>
                <a:lnTo>
                  <a:pt x="0" y="44699"/>
                </a:lnTo>
                <a:lnTo>
                  <a:pt x="867" y="45266"/>
                </a:lnTo>
                <a:lnTo>
                  <a:pt x="13310" y="25852"/>
                </a:lnTo>
                <a:lnTo>
                  <a:pt x="25985" y="28287"/>
                </a:lnTo>
                <a:lnTo>
                  <a:pt x="38394" y="1968"/>
                </a:lnTo>
                <a:lnTo>
                  <a:pt x="39228" y="4303"/>
                </a:lnTo>
                <a:lnTo>
                  <a:pt x="40195" y="3936"/>
                </a:lnTo>
                <a:lnTo>
                  <a:pt x="38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25;p37">
            <a:extLst>
              <a:ext uri="{FF2B5EF4-FFF2-40B4-BE49-F238E27FC236}">
                <a16:creationId xmlns:a16="http://schemas.microsoft.com/office/drawing/2014/main" id="{80AE0218-5311-8EFF-75C1-9695F2798819}"/>
              </a:ext>
            </a:extLst>
          </p:cNvPr>
          <p:cNvSpPr/>
          <p:nvPr/>
        </p:nvSpPr>
        <p:spPr>
          <a:xfrm>
            <a:off x="5986219" y="1665801"/>
            <a:ext cx="891800" cy="1201831"/>
          </a:xfrm>
          <a:custGeom>
            <a:avLst/>
            <a:gdLst/>
            <a:ahLst/>
            <a:cxnLst/>
            <a:rect l="l" t="t" r="r" b="b"/>
            <a:pathLst>
              <a:path w="43532" h="56175" extrusionOk="0">
                <a:moveTo>
                  <a:pt x="42064" y="1"/>
                </a:moveTo>
                <a:lnTo>
                  <a:pt x="34458" y="4437"/>
                </a:lnTo>
                <a:lnTo>
                  <a:pt x="34458" y="35326"/>
                </a:lnTo>
                <a:lnTo>
                  <a:pt x="35893" y="36327"/>
                </a:lnTo>
                <a:lnTo>
                  <a:pt x="43532" y="31890"/>
                </a:lnTo>
                <a:lnTo>
                  <a:pt x="43532" y="968"/>
                </a:lnTo>
                <a:lnTo>
                  <a:pt x="42064" y="1"/>
                </a:lnTo>
                <a:close/>
                <a:moveTo>
                  <a:pt x="30589" y="24285"/>
                </a:moveTo>
                <a:lnTo>
                  <a:pt x="22950" y="28721"/>
                </a:lnTo>
                <a:lnTo>
                  <a:pt x="22950" y="41964"/>
                </a:lnTo>
                <a:lnTo>
                  <a:pt x="24418" y="42932"/>
                </a:lnTo>
                <a:lnTo>
                  <a:pt x="32057" y="38528"/>
                </a:lnTo>
                <a:lnTo>
                  <a:pt x="32057" y="25286"/>
                </a:lnTo>
                <a:lnTo>
                  <a:pt x="30589" y="24285"/>
                </a:lnTo>
                <a:close/>
                <a:moveTo>
                  <a:pt x="19114" y="22083"/>
                </a:moveTo>
                <a:lnTo>
                  <a:pt x="11475" y="26486"/>
                </a:lnTo>
                <a:lnTo>
                  <a:pt x="11475" y="48602"/>
                </a:lnTo>
                <a:lnTo>
                  <a:pt x="12943" y="49570"/>
                </a:lnTo>
                <a:lnTo>
                  <a:pt x="20582" y="45133"/>
                </a:lnTo>
                <a:lnTo>
                  <a:pt x="20582" y="23051"/>
                </a:lnTo>
                <a:lnTo>
                  <a:pt x="19114" y="22083"/>
                </a:lnTo>
                <a:close/>
                <a:moveTo>
                  <a:pt x="7639" y="40029"/>
                </a:moveTo>
                <a:lnTo>
                  <a:pt x="0" y="44433"/>
                </a:lnTo>
                <a:lnTo>
                  <a:pt x="0" y="55207"/>
                </a:lnTo>
                <a:lnTo>
                  <a:pt x="1468" y="56174"/>
                </a:lnTo>
                <a:lnTo>
                  <a:pt x="9107" y="51771"/>
                </a:lnTo>
                <a:lnTo>
                  <a:pt x="9107" y="40997"/>
                </a:lnTo>
                <a:lnTo>
                  <a:pt x="7639" y="400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6;p37">
            <a:extLst>
              <a:ext uri="{FF2B5EF4-FFF2-40B4-BE49-F238E27FC236}">
                <a16:creationId xmlns:a16="http://schemas.microsoft.com/office/drawing/2014/main" id="{256691FB-46CF-74BD-EFF4-1EF48550CE5B}"/>
              </a:ext>
            </a:extLst>
          </p:cNvPr>
          <p:cNvSpPr/>
          <p:nvPr/>
        </p:nvSpPr>
        <p:spPr>
          <a:xfrm>
            <a:off x="6013603" y="1684475"/>
            <a:ext cx="861727" cy="1180415"/>
          </a:xfrm>
          <a:custGeom>
            <a:avLst/>
            <a:gdLst/>
            <a:ahLst/>
            <a:cxnLst/>
            <a:rect l="l" t="t" r="r" b="b"/>
            <a:pathLst>
              <a:path w="42064" h="55174" extrusionOk="0">
                <a:moveTo>
                  <a:pt x="42064" y="1"/>
                </a:moveTo>
                <a:lnTo>
                  <a:pt x="34391" y="4404"/>
                </a:lnTo>
                <a:lnTo>
                  <a:pt x="34391" y="35326"/>
                </a:lnTo>
                <a:lnTo>
                  <a:pt x="42064" y="30889"/>
                </a:lnTo>
                <a:lnTo>
                  <a:pt x="42064" y="1"/>
                </a:lnTo>
                <a:close/>
                <a:moveTo>
                  <a:pt x="30589" y="24285"/>
                </a:moveTo>
                <a:lnTo>
                  <a:pt x="22950" y="28688"/>
                </a:lnTo>
                <a:lnTo>
                  <a:pt x="22950" y="41931"/>
                </a:lnTo>
                <a:lnTo>
                  <a:pt x="30589" y="37527"/>
                </a:lnTo>
                <a:lnTo>
                  <a:pt x="30589" y="24285"/>
                </a:lnTo>
                <a:close/>
                <a:moveTo>
                  <a:pt x="19114" y="22050"/>
                </a:moveTo>
                <a:lnTo>
                  <a:pt x="11475" y="26486"/>
                </a:lnTo>
                <a:lnTo>
                  <a:pt x="11475" y="48569"/>
                </a:lnTo>
                <a:lnTo>
                  <a:pt x="19114" y="44132"/>
                </a:lnTo>
                <a:lnTo>
                  <a:pt x="19114" y="22050"/>
                </a:lnTo>
                <a:close/>
                <a:moveTo>
                  <a:pt x="7639" y="39996"/>
                </a:moveTo>
                <a:lnTo>
                  <a:pt x="0" y="44399"/>
                </a:lnTo>
                <a:lnTo>
                  <a:pt x="0" y="55173"/>
                </a:lnTo>
                <a:lnTo>
                  <a:pt x="7639" y="50770"/>
                </a:lnTo>
                <a:lnTo>
                  <a:pt x="7639" y="3999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7;p37">
            <a:extLst>
              <a:ext uri="{FF2B5EF4-FFF2-40B4-BE49-F238E27FC236}">
                <a16:creationId xmlns:a16="http://schemas.microsoft.com/office/drawing/2014/main" id="{A0ED2D26-AE7C-DB5F-105A-EEC353D545DA}"/>
              </a:ext>
            </a:extLst>
          </p:cNvPr>
          <p:cNvSpPr/>
          <p:nvPr/>
        </p:nvSpPr>
        <p:spPr>
          <a:xfrm>
            <a:off x="5986219" y="1665801"/>
            <a:ext cx="891800" cy="971306"/>
          </a:xfrm>
          <a:custGeom>
            <a:avLst/>
            <a:gdLst/>
            <a:ahLst/>
            <a:cxnLst/>
            <a:rect l="l" t="t" r="r" b="b"/>
            <a:pathLst>
              <a:path w="43532" h="45400" extrusionOk="0">
                <a:moveTo>
                  <a:pt x="42064" y="1"/>
                </a:moveTo>
                <a:lnTo>
                  <a:pt x="34458" y="4437"/>
                </a:lnTo>
                <a:lnTo>
                  <a:pt x="35893" y="5405"/>
                </a:lnTo>
                <a:lnTo>
                  <a:pt x="43532" y="1002"/>
                </a:lnTo>
                <a:lnTo>
                  <a:pt x="42064" y="1"/>
                </a:lnTo>
                <a:close/>
                <a:moveTo>
                  <a:pt x="19114" y="22083"/>
                </a:moveTo>
                <a:lnTo>
                  <a:pt x="11475" y="26486"/>
                </a:lnTo>
                <a:lnTo>
                  <a:pt x="12943" y="27487"/>
                </a:lnTo>
                <a:lnTo>
                  <a:pt x="20582" y="23051"/>
                </a:lnTo>
                <a:lnTo>
                  <a:pt x="19114" y="22083"/>
                </a:lnTo>
                <a:close/>
                <a:moveTo>
                  <a:pt x="30589" y="24285"/>
                </a:moveTo>
                <a:lnTo>
                  <a:pt x="22950" y="28721"/>
                </a:lnTo>
                <a:lnTo>
                  <a:pt x="24418" y="29689"/>
                </a:lnTo>
                <a:lnTo>
                  <a:pt x="32057" y="25286"/>
                </a:lnTo>
                <a:lnTo>
                  <a:pt x="30589" y="24285"/>
                </a:lnTo>
                <a:close/>
                <a:moveTo>
                  <a:pt x="7639" y="40029"/>
                </a:moveTo>
                <a:lnTo>
                  <a:pt x="0" y="44433"/>
                </a:lnTo>
                <a:lnTo>
                  <a:pt x="1468" y="45400"/>
                </a:lnTo>
                <a:lnTo>
                  <a:pt x="9107" y="40997"/>
                </a:lnTo>
                <a:lnTo>
                  <a:pt x="7639" y="4002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8;p37">
            <a:extLst>
              <a:ext uri="{FF2B5EF4-FFF2-40B4-BE49-F238E27FC236}">
                <a16:creationId xmlns:a16="http://schemas.microsoft.com/office/drawing/2014/main" id="{C82270B8-C5B1-6555-28E0-BCE95107912F}"/>
              </a:ext>
            </a:extLst>
          </p:cNvPr>
          <p:cNvSpPr/>
          <p:nvPr/>
        </p:nvSpPr>
        <p:spPr>
          <a:xfrm>
            <a:off x="5385713" y="3286677"/>
            <a:ext cx="502975" cy="302987"/>
          </a:xfrm>
          <a:custGeom>
            <a:avLst/>
            <a:gdLst/>
            <a:ahLst/>
            <a:cxnLst/>
            <a:rect l="l" t="t" r="r" b="b"/>
            <a:pathLst>
              <a:path w="24552" h="14162" extrusionOk="0">
                <a:moveTo>
                  <a:pt x="12293" y="1"/>
                </a:moveTo>
                <a:cubicBezTo>
                  <a:pt x="9149" y="1"/>
                  <a:pt x="6005" y="693"/>
                  <a:pt x="3603" y="2077"/>
                </a:cubicBezTo>
                <a:cubicBezTo>
                  <a:pt x="2403" y="2711"/>
                  <a:pt x="1402" y="3645"/>
                  <a:pt x="701" y="4779"/>
                </a:cubicBezTo>
                <a:lnTo>
                  <a:pt x="1" y="4779"/>
                </a:lnTo>
                <a:lnTo>
                  <a:pt x="1" y="7281"/>
                </a:lnTo>
                <a:cubicBezTo>
                  <a:pt x="68" y="9016"/>
                  <a:pt x="1268" y="10750"/>
                  <a:pt x="3570" y="12085"/>
                </a:cubicBezTo>
                <a:cubicBezTo>
                  <a:pt x="5972" y="13469"/>
                  <a:pt x="9124" y="14161"/>
                  <a:pt x="12272" y="14161"/>
                </a:cubicBezTo>
                <a:cubicBezTo>
                  <a:pt x="15420" y="14161"/>
                  <a:pt x="18564" y="13469"/>
                  <a:pt x="20949" y="12085"/>
                </a:cubicBezTo>
                <a:cubicBezTo>
                  <a:pt x="23284" y="10750"/>
                  <a:pt x="24485" y="9016"/>
                  <a:pt x="24552" y="7281"/>
                </a:cubicBezTo>
                <a:lnTo>
                  <a:pt x="24552" y="4779"/>
                </a:lnTo>
                <a:lnTo>
                  <a:pt x="23918" y="4779"/>
                </a:lnTo>
                <a:cubicBezTo>
                  <a:pt x="23184" y="3645"/>
                  <a:pt x="22183" y="2711"/>
                  <a:pt x="20982" y="2077"/>
                </a:cubicBezTo>
                <a:cubicBezTo>
                  <a:pt x="18581" y="693"/>
                  <a:pt x="15437" y="1"/>
                  <a:pt x="12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9;p37">
            <a:extLst>
              <a:ext uri="{FF2B5EF4-FFF2-40B4-BE49-F238E27FC236}">
                <a16:creationId xmlns:a16="http://schemas.microsoft.com/office/drawing/2014/main" id="{4C3F855A-0A97-C5F5-8E93-262CEE9601C0}"/>
              </a:ext>
            </a:extLst>
          </p:cNvPr>
          <p:cNvSpPr/>
          <p:nvPr/>
        </p:nvSpPr>
        <p:spPr>
          <a:xfrm>
            <a:off x="5363309" y="3243753"/>
            <a:ext cx="549458" cy="303822"/>
          </a:xfrm>
          <a:custGeom>
            <a:avLst/>
            <a:gdLst/>
            <a:ahLst/>
            <a:cxnLst/>
            <a:rect l="l" t="t" r="r" b="b"/>
            <a:pathLst>
              <a:path w="26821" h="14201" extrusionOk="0">
                <a:moveTo>
                  <a:pt x="13494" y="0"/>
                </a:moveTo>
                <a:cubicBezTo>
                  <a:pt x="10350" y="0"/>
                  <a:pt x="7206" y="693"/>
                  <a:pt x="4804" y="2077"/>
                </a:cubicBezTo>
                <a:cubicBezTo>
                  <a:pt x="1" y="4845"/>
                  <a:pt x="1" y="9349"/>
                  <a:pt x="4804" y="12117"/>
                </a:cubicBezTo>
                <a:cubicBezTo>
                  <a:pt x="7201" y="13506"/>
                  <a:pt x="10336" y="14200"/>
                  <a:pt x="13472" y="14200"/>
                </a:cubicBezTo>
                <a:cubicBezTo>
                  <a:pt x="15835" y="14200"/>
                  <a:pt x="18199" y="13806"/>
                  <a:pt x="20249" y="13018"/>
                </a:cubicBezTo>
                <a:lnTo>
                  <a:pt x="20416" y="12951"/>
                </a:lnTo>
                <a:cubicBezTo>
                  <a:pt x="21016" y="12718"/>
                  <a:pt x="21616" y="12418"/>
                  <a:pt x="22183" y="12117"/>
                </a:cubicBezTo>
                <a:cubicBezTo>
                  <a:pt x="26186" y="9816"/>
                  <a:pt x="26820" y="6313"/>
                  <a:pt x="24152" y="3578"/>
                </a:cubicBezTo>
                <a:cubicBezTo>
                  <a:pt x="23551" y="3011"/>
                  <a:pt x="22884" y="2477"/>
                  <a:pt x="22183" y="2077"/>
                </a:cubicBezTo>
                <a:cubicBezTo>
                  <a:pt x="19782" y="693"/>
                  <a:pt x="16638" y="0"/>
                  <a:pt x="13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30;p37">
            <a:extLst>
              <a:ext uri="{FF2B5EF4-FFF2-40B4-BE49-F238E27FC236}">
                <a16:creationId xmlns:a16="http://schemas.microsoft.com/office/drawing/2014/main" id="{EDFCA7F2-3A0D-7B18-F177-0291C04A44FE}"/>
              </a:ext>
            </a:extLst>
          </p:cNvPr>
          <p:cNvSpPr/>
          <p:nvPr/>
        </p:nvSpPr>
        <p:spPr>
          <a:xfrm>
            <a:off x="5612857" y="3283730"/>
            <a:ext cx="244666" cy="152028"/>
          </a:xfrm>
          <a:custGeom>
            <a:avLst/>
            <a:gdLst/>
            <a:ahLst/>
            <a:cxnLst/>
            <a:rect l="l" t="t" r="r" b="b"/>
            <a:pathLst>
              <a:path w="11943" h="7106" extrusionOk="0">
                <a:moveTo>
                  <a:pt x="7672" y="1"/>
                </a:moveTo>
                <a:lnTo>
                  <a:pt x="7672" y="1"/>
                </a:lnTo>
                <a:cubicBezTo>
                  <a:pt x="8139" y="801"/>
                  <a:pt x="7973" y="1635"/>
                  <a:pt x="5271" y="1768"/>
                </a:cubicBezTo>
                <a:cubicBezTo>
                  <a:pt x="0" y="2102"/>
                  <a:pt x="6672" y="7106"/>
                  <a:pt x="6672" y="7106"/>
                </a:cubicBezTo>
                <a:cubicBezTo>
                  <a:pt x="6672" y="7106"/>
                  <a:pt x="8315" y="6316"/>
                  <a:pt x="9631" y="6316"/>
                </a:cubicBezTo>
                <a:cubicBezTo>
                  <a:pt x="10209" y="6316"/>
                  <a:pt x="10723" y="6468"/>
                  <a:pt x="11008" y="6905"/>
                </a:cubicBezTo>
                <a:cubicBezTo>
                  <a:pt x="11942" y="5204"/>
                  <a:pt x="11642" y="3336"/>
                  <a:pt x="10107" y="1768"/>
                </a:cubicBezTo>
                <a:cubicBezTo>
                  <a:pt x="9807" y="1435"/>
                  <a:pt x="9507" y="1168"/>
                  <a:pt x="9140" y="935"/>
                </a:cubicBezTo>
                <a:cubicBezTo>
                  <a:pt x="8840" y="701"/>
                  <a:pt x="8540" y="501"/>
                  <a:pt x="8239" y="301"/>
                </a:cubicBezTo>
                <a:cubicBezTo>
                  <a:pt x="8039" y="201"/>
                  <a:pt x="7872" y="101"/>
                  <a:pt x="7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1;p37">
            <a:extLst>
              <a:ext uri="{FF2B5EF4-FFF2-40B4-BE49-F238E27FC236}">
                <a16:creationId xmlns:a16="http://schemas.microsoft.com/office/drawing/2014/main" id="{70BB89F4-AF1B-CD17-9394-F72FB86A5959}"/>
              </a:ext>
            </a:extLst>
          </p:cNvPr>
          <p:cNvSpPr/>
          <p:nvPr/>
        </p:nvSpPr>
        <p:spPr>
          <a:xfrm>
            <a:off x="5765306" y="3324622"/>
            <a:ext cx="71087" cy="71094"/>
          </a:xfrm>
          <a:custGeom>
            <a:avLst/>
            <a:gdLst/>
            <a:ahLst/>
            <a:cxnLst/>
            <a:rect l="l" t="t" r="r" b="b"/>
            <a:pathLst>
              <a:path w="3470" h="3323" extrusionOk="0">
                <a:moveTo>
                  <a:pt x="1350" y="1"/>
                </a:moveTo>
                <a:cubicBezTo>
                  <a:pt x="1300" y="1"/>
                  <a:pt x="1251" y="4"/>
                  <a:pt x="1202" y="10"/>
                </a:cubicBezTo>
                <a:cubicBezTo>
                  <a:pt x="401" y="110"/>
                  <a:pt x="1" y="911"/>
                  <a:pt x="301" y="1845"/>
                </a:cubicBezTo>
                <a:cubicBezTo>
                  <a:pt x="581" y="2685"/>
                  <a:pt x="1384" y="3322"/>
                  <a:pt x="2141" y="3322"/>
                </a:cubicBezTo>
                <a:cubicBezTo>
                  <a:pt x="2195" y="3322"/>
                  <a:pt x="2249" y="3319"/>
                  <a:pt x="2302" y="3312"/>
                </a:cubicBezTo>
                <a:cubicBezTo>
                  <a:pt x="3103" y="3246"/>
                  <a:pt x="3470" y="2412"/>
                  <a:pt x="3170" y="1511"/>
                </a:cubicBezTo>
                <a:cubicBezTo>
                  <a:pt x="2889" y="668"/>
                  <a:pt x="2082" y="1"/>
                  <a:pt x="1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2;p37">
            <a:extLst>
              <a:ext uri="{FF2B5EF4-FFF2-40B4-BE49-F238E27FC236}">
                <a16:creationId xmlns:a16="http://schemas.microsoft.com/office/drawing/2014/main" id="{F1A04E5E-E695-655B-8AAF-1BCEE3F996FA}"/>
              </a:ext>
            </a:extLst>
          </p:cNvPr>
          <p:cNvSpPr/>
          <p:nvPr/>
        </p:nvSpPr>
        <p:spPr>
          <a:xfrm>
            <a:off x="5440484" y="3284141"/>
            <a:ext cx="383377" cy="210436"/>
          </a:xfrm>
          <a:custGeom>
            <a:avLst/>
            <a:gdLst/>
            <a:ahLst/>
            <a:cxnLst/>
            <a:rect l="l" t="t" r="r" b="b"/>
            <a:pathLst>
              <a:path w="18714" h="9836" extrusionOk="0">
                <a:moveTo>
                  <a:pt x="9373" y="1"/>
                </a:moveTo>
                <a:cubicBezTo>
                  <a:pt x="7185" y="1"/>
                  <a:pt x="4995" y="486"/>
                  <a:pt x="3336" y="1446"/>
                </a:cubicBezTo>
                <a:cubicBezTo>
                  <a:pt x="134" y="3281"/>
                  <a:pt x="0" y="6216"/>
                  <a:pt x="2936" y="8151"/>
                </a:cubicBezTo>
                <a:cubicBezTo>
                  <a:pt x="3069" y="8218"/>
                  <a:pt x="3203" y="8318"/>
                  <a:pt x="3336" y="8385"/>
                </a:cubicBezTo>
                <a:cubicBezTo>
                  <a:pt x="5004" y="9352"/>
                  <a:pt x="7180" y="9836"/>
                  <a:pt x="9357" y="9836"/>
                </a:cubicBezTo>
                <a:cubicBezTo>
                  <a:pt x="11533" y="9836"/>
                  <a:pt x="13710" y="9352"/>
                  <a:pt x="15378" y="8385"/>
                </a:cubicBezTo>
                <a:cubicBezTo>
                  <a:pt x="18680" y="6483"/>
                  <a:pt x="18714" y="3348"/>
                  <a:pt x="15378" y="1446"/>
                </a:cubicBezTo>
                <a:cubicBezTo>
                  <a:pt x="15244" y="1346"/>
                  <a:pt x="15078" y="1279"/>
                  <a:pt x="14944" y="1213"/>
                </a:cubicBezTo>
                <a:cubicBezTo>
                  <a:pt x="13355" y="402"/>
                  <a:pt x="11364" y="1"/>
                  <a:pt x="9373"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33;p37">
            <a:extLst>
              <a:ext uri="{FF2B5EF4-FFF2-40B4-BE49-F238E27FC236}">
                <a16:creationId xmlns:a16="http://schemas.microsoft.com/office/drawing/2014/main" id="{C57295C8-BC91-25E9-7DC2-6A57203B046C}"/>
              </a:ext>
            </a:extLst>
          </p:cNvPr>
          <p:cNvSpPr/>
          <p:nvPr/>
        </p:nvSpPr>
        <p:spPr>
          <a:xfrm>
            <a:off x="5440484" y="3284141"/>
            <a:ext cx="383377" cy="210436"/>
          </a:xfrm>
          <a:custGeom>
            <a:avLst/>
            <a:gdLst/>
            <a:ahLst/>
            <a:cxnLst/>
            <a:rect l="l" t="t" r="r" b="b"/>
            <a:pathLst>
              <a:path w="18714" h="9836" extrusionOk="0">
                <a:moveTo>
                  <a:pt x="9373" y="1"/>
                </a:moveTo>
                <a:cubicBezTo>
                  <a:pt x="7185" y="1"/>
                  <a:pt x="4995" y="486"/>
                  <a:pt x="3336" y="1446"/>
                </a:cubicBezTo>
                <a:cubicBezTo>
                  <a:pt x="134" y="3281"/>
                  <a:pt x="0" y="6216"/>
                  <a:pt x="2936" y="8151"/>
                </a:cubicBezTo>
                <a:cubicBezTo>
                  <a:pt x="3069" y="8218"/>
                  <a:pt x="3203" y="8318"/>
                  <a:pt x="3336" y="8385"/>
                </a:cubicBezTo>
                <a:cubicBezTo>
                  <a:pt x="5004" y="9352"/>
                  <a:pt x="7180" y="9836"/>
                  <a:pt x="9357" y="9836"/>
                </a:cubicBezTo>
                <a:cubicBezTo>
                  <a:pt x="11533" y="9836"/>
                  <a:pt x="13710" y="9352"/>
                  <a:pt x="15378" y="8385"/>
                </a:cubicBezTo>
                <a:cubicBezTo>
                  <a:pt x="18680" y="6483"/>
                  <a:pt x="18714" y="3348"/>
                  <a:pt x="15378" y="1446"/>
                </a:cubicBezTo>
                <a:cubicBezTo>
                  <a:pt x="15244" y="1346"/>
                  <a:pt x="15078" y="1279"/>
                  <a:pt x="14944" y="1213"/>
                </a:cubicBezTo>
                <a:cubicBezTo>
                  <a:pt x="13355" y="402"/>
                  <a:pt x="11364" y="1"/>
                  <a:pt x="93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34;p37">
            <a:extLst>
              <a:ext uri="{FF2B5EF4-FFF2-40B4-BE49-F238E27FC236}">
                <a16:creationId xmlns:a16="http://schemas.microsoft.com/office/drawing/2014/main" id="{2F955CDD-4958-FE94-E760-C0D068AFAD7B}"/>
              </a:ext>
            </a:extLst>
          </p:cNvPr>
          <p:cNvSpPr/>
          <p:nvPr/>
        </p:nvSpPr>
        <p:spPr>
          <a:xfrm>
            <a:off x="5462890" y="3288096"/>
            <a:ext cx="333493" cy="201258"/>
          </a:xfrm>
          <a:custGeom>
            <a:avLst/>
            <a:gdLst/>
            <a:ahLst/>
            <a:cxnLst/>
            <a:rect l="l" t="t" r="r" b="b"/>
            <a:pathLst>
              <a:path w="16279" h="9407" extrusionOk="0">
                <a:moveTo>
                  <a:pt x="8139" y="0"/>
                </a:moveTo>
                <a:cubicBezTo>
                  <a:pt x="3669" y="0"/>
                  <a:pt x="0" y="2102"/>
                  <a:pt x="0" y="4703"/>
                </a:cubicBezTo>
                <a:cubicBezTo>
                  <a:pt x="0" y="7305"/>
                  <a:pt x="3669" y="9407"/>
                  <a:pt x="8139" y="9407"/>
                </a:cubicBezTo>
                <a:cubicBezTo>
                  <a:pt x="12642" y="9407"/>
                  <a:pt x="16278" y="7305"/>
                  <a:pt x="16278" y="4703"/>
                </a:cubicBezTo>
                <a:cubicBezTo>
                  <a:pt x="16278" y="2102"/>
                  <a:pt x="12642" y="0"/>
                  <a:pt x="8139"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5;p37">
            <a:extLst>
              <a:ext uri="{FF2B5EF4-FFF2-40B4-BE49-F238E27FC236}">
                <a16:creationId xmlns:a16="http://schemas.microsoft.com/office/drawing/2014/main" id="{DDD0654E-1820-19A0-6730-F0AA1D9ED3B9}"/>
              </a:ext>
            </a:extLst>
          </p:cNvPr>
          <p:cNvSpPr/>
          <p:nvPr/>
        </p:nvSpPr>
        <p:spPr>
          <a:xfrm>
            <a:off x="5462890" y="3288096"/>
            <a:ext cx="333493" cy="201258"/>
          </a:xfrm>
          <a:custGeom>
            <a:avLst/>
            <a:gdLst/>
            <a:ahLst/>
            <a:cxnLst/>
            <a:rect l="l" t="t" r="r" b="b"/>
            <a:pathLst>
              <a:path w="16279" h="9407" extrusionOk="0">
                <a:moveTo>
                  <a:pt x="8139" y="0"/>
                </a:moveTo>
                <a:cubicBezTo>
                  <a:pt x="3669" y="0"/>
                  <a:pt x="0" y="2102"/>
                  <a:pt x="0" y="4703"/>
                </a:cubicBezTo>
                <a:cubicBezTo>
                  <a:pt x="0" y="7305"/>
                  <a:pt x="3669" y="9407"/>
                  <a:pt x="8139" y="9407"/>
                </a:cubicBezTo>
                <a:cubicBezTo>
                  <a:pt x="12642" y="9407"/>
                  <a:pt x="16278" y="7305"/>
                  <a:pt x="16278" y="4703"/>
                </a:cubicBezTo>
                <a:cubicBezTo>
                  <a:pt x="16278" y="2102"/>
                  <a:pt x="12642" y="0"/>
                  <a:pt x="81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36;p37">
            <a:extLst>
              <a:ext uri="{FF2B5EF4-FFF2-40B4-BE49-F238E27FC236}">
                <a16:creationId xmlns:a16="http://schemas.microsoft.com/office/drawing/2014/main" id="{00FECEAD-6D02-BE6A-CD09-C12C58CE3807}"/>
              </a:ext>
            </a:extLst>
          </p:cNvPr>
          <p:cNvSpPr/>
          <p:nvPr/>
        </p:nvSpPr>
        <p:spPr>
          <a:xfrm>
            <a:off x="5464755" y="3312814"/>
            <a:ext cx="330071" cy="172567"/>
          </a:xfrm>
          <a:custGeom>
            <a:avLst/>
            <a:gdLst/>
            <a:ahLst/>
            <a:cxnLst/>
            <a:rect l="l" t="t" r="r" b="b"/>
            <a:pathLst>
              <a:path w="16112" h="8066" extrusionOk="0">
                <a:moveTo>
                  <a:pt x="8056" y="1"/>
                </a:moveTo>
                <a:cubicBezTo>
                  <a:pt x="5971" y="1"/>
                  <a:pt x="3886" y="460"/>
                  <a:pt x="2302" y="1377"/>
                </a:cubicBezTo>
                <a:cubicBezTo>
                  <a:pt x="1001" y="2144"/>
                  <a:pt x="234" y="3045"/>
                  <a:pt x="0" y="4046"/>
                </a:cubicBezTo>
                <a:cubicBezTo>
                  <a:pt x="234" y="5046"/>
                  <a:pt x="1001" y="5947"/>
                  <a:pt x="2302" y="6714"/>
                </a:cubicBezTo>
                <a:cubicBezTo>
                  <a:pt x="3886" y="7615"/>
                  <a:pt x="5971" y="8065"/>
                  <a:pt x="8056" y="8065"/>
                </a:cubicBezTo>
                <a:cubicBezTo>
                  <a:pt x="10141" y="8065"/>
                  <a:pt x="12226" y="7615"/>
                  <a:pt x="13810" y="6714"/>
                </a:cubicBezTo>
                <a:cubicBezTo>
                  <a:pt x="15111" y="5947"/>
                  <a:pt x="15878" y="5013"/>
                  <a:pt x="16112" y="4046"/>
                </a:cubicBezTo>
                <a:cubicBezTo>
                  <a:pt x="15878" y="3045"/>
                  <a:pt x="15111" y="2111"/>
                  <a:pt x="13810" y="1377"/>
                </a:cubicBezTo>
                <a:cubicBezTo>
                  <a:pt x="12226" y="460"/>
                  <a:pt x="10141" y="1"/>
                  <a:pt x="8056"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37;p37">
            <a:extLst>
              <a:ext uri="{FF2B5EF4-FFF2-40B4-BE49-F238E27FC236}">
                <a16:creationId xmlns:a16="http://schemas.microsoft.com/office/drawing/2014/main" id="{B2E11D7D-1461-B874-601F-08F76502EDAB}"/>
              </a:ext>
            </a:extLst>
          </p:cNvPr>
          <p:cNvSpPr/>
          <p:nvPr/>
        </p:nvSpPr>
        <p:spPr>
          <a:xfrm>
            <a:off x="5464755" y="3312814"/>
            <a:ext cx="330071" cy="172567"/>
          </a:xfrm>
          <a:custGeom>
            <a:avLst/>
            <a:gdLst/>
            <a:ahLst/>
            <a:cxnLst/>
            <a:rect l="l" t="t" r="r" b="b"/>
            <a:pathLst>
              <a:path w="16112" h="8066" extrusionOk="0">
                <a:moveTo>
                  <a:pt x="8056" y="1"/>
                </a:moveTo>
                <a:cubicBezTo>
                  <a:pt x="5971" y="1"/>
                  <a:pt x="3886" y="460"/>
                  <a:pt x="2302" y="1377"/>
                </a:cubicBezTo>
                <a:cubicBezTo>
                  <a:pt x="1001" y="2144"/>
                  <a:pt x="234" y="3045"/>
                  <a:pt x="0" y="4046"/>
                </a:cubicBezTo>
                <a:cubicBezTo>
                  <a:pt x="234" y="5046"/>
                  <a:pt x="1001" y="5947"/>
                  <a:pt x="2302" y="6714"/>
                </a:cubicBezTo>
                <a:cubicBezTo>
                  <a:pt x="3886" y="7615"/>
                  <a:pt x="5971" y="8065"/>
                  <a:pt x="8056" y="8065"/>
                </a:cubicBezTo>
                <a:cubicBezTo>
                  <a:pt x="10141" y="8065"/>
                  <a:pt x="12226" y="7615"/>
                  <a:pt x="13810" y="6714"/>
                </a:cubicBezTo>
                <a:cubicBezTo>
                  <a:pt x="15111" y="5947"/>
                  <a:pt x="15878" y="5013"/>
                  <a:pt x="16112" y="4046"/>
                </a:cubicBezTo>
                <a:cubicBezTo>
                  <a:pt x="15878" y="3045"/>
                  <a:pt x="15111" y="2111"/>
                  <a:pt x="13810" y="1377"/>
                </a:cubicBezTo>
                <a:cubicBezTo>
                  <a:pt x="12226" y="460"/>
                  <a:pt x="10141" y="1"/>
                  <a:pt x="8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38;p37">
            <a:extLst>
              <a:ext uri="{FF2B5EF4-FFF2-40B4-BE49-F238E27FC236}">
                <a16:creationId xmlns:a16="http://schemas.microsoft.com/office/drawing/2014/main" id="{23029AB1-366D-48FA-BC9A-F351DFDEE1F4}"/>
              </a:ext>
            </a:extLst>
          </p:cNvPr>
          <p:cNvSpPr/>
          <p:nvPr/>
        </p:nvSpPr>
        <p:spPr>
          <a:xfrm>
            <a:off x="5516392" y="3319828"/>
            <a:ext cx="217337" cy="149162"/>
          </a:xfrm>
          <a:custGeom>
            <a:avLst/>
            <a:gdLst/>
            <a:ahLst/>
            <a:cxnLst/>
            <a:rect l="l" t="t" r="r" b="b"/>
            <a:pathLst>
              <a:path w="10609" h="6972" extrusionOk="0">
                <a:moveTo>
                  <a:pt x="7221" y="4069"/>
                </a:moveTo>
                <a:cubicBezTo>
                  <a:pt x="7474" y="4069"/>
                  <a:pt x="7712" y="4117"/>
                  <a:pt x="7940" y="4237"/>
                </a:cubicBezTo>
                <a:lnTo>
                  <a:pt x="7773" y="4337"/>
                </a:lnTo>
                <a:cubicBezTo>
                  <a:pt x="7673" y="4370"/>
                  <a:pt x="7573" y="4437"/>
                  <a:pt x="7506" y="4470"/>
                </a:cubicBezTo>
                <a:cubicBezTo>
                  <a:pt x="7163" y="4625"/>
                  <a:pt x="6802" y="4700"/>
                  <a:pt x="6441" y="4700"/>
                </a:cubicBezTo>
                <a:cubicBezTo>
                  <a:pt x="6101" y="4700"/>
                  <a:pt x="5762" y="4633"/>
                  <a:pt x="5438" y="4503"/>
                </a:cubicBezTo>
                <a:cubicBezTo>
                  <a:pt x="6113" y="4278"/>
                  <a:pt x="6697" y="4069"/>
                  <a:pt x="7221" y="4069"/>
                </a:cubicBezTo>
                <a:close/>
                <a:moveTo>
                  <a:pt x="1235" y="0"/>
                </a:moveTo>
                <a:lnTo>
                  <a:pt x="1" y="734"/>
                </a:lnTo>
                <a:lnTo>
                  <a:pt x="1" y="1701"/>
                </a:lnTo>
                <a:lnTo>
                  <a:pt x="401" y="1935"/>
                </a:lnTo>
                <a:cubicBezTo>
                  <a:pt x="301" y="2102"/>
                  <a:pt x="234" y="2302"/>
                  <a:pt x="234" y="2502"/>
                </a:cubicBezTo>
                <a:lnTo>
                  <a:pt x="234" y="3469"/>
                </a:lnTo>
                <a:cubicBezTo>
                  <a:pt x="234" y="3870"/>
                  <a:pt x="501" y="4237"/>
                  <a:pt x="1102" y="4604"/>
                </a:cubicBezTo>
                <a:cubicBezTo>
                  <a:pt x="1635" y="4904"/>
                  <a:pt x="2236" y="5071"/>
                  <a:pt x="2836" y="5104"/>
                </a:cubicBezTo>
                <a:lnTo>
                  <a:pt x="3170" y="5104"/>
                </a:lnTo>
                <a:cubicBezTo>
                  <a:pt x="3804" y="5037"/>
                  <a:pt x="4404" y="4904"/>
                  <a:pt x="5004" y="4670"/>
                </a:cubicBezTo>
                <a:lnTo>
                  <a:pt x="5371" y="4537"/>
                </a:lnTo>
                <a:lnTo>
                  <a:pt x="4304" y="5604"/>
                </a:lnTo>
                <a:lnTo>
                  <a:pt x="4304" y="6572"/>
                </a:lnTo>
                <a:cubicBezTo>
                  <a:pt x="4893" y="6792"/>
                  <a:pt x="5501" y="6903"/>
                  <a:pt x="6105" y="6903"/>
                </a:cubicBezTo>
                <a:cubicBezTo>
                  <a:pt x="6871" y="6903"/>
                  <a:pt x="7632" y="6726"/>
                  <a:pt x="8340" y="6371"/>
                </a:cubicBezTo>
                <a:lnTo>
                  <a:pt x="9374" y="6972"/>
                </a:lnTo>
                <a:lnTo>
                  <a:pt x="10608" y="6271"/>
                </a:lnTo>
                <a:lnTo>
                  <a:pt x="10608" y="5304"/>
                </a:lnTo>
                <a:lnTo>
                  <a:pt x="10208" y="5037"/>
                </a:lnTo>
                <a:cubicBezTo>
                  <a:pt x="10342" y="4870"/>
                  <a:pt x="10408" y="4637"/>
                  <a:pt x="10408" y="4403"/>
                </a:cubicBezTo>
                <a:lnTo>
                  <a:pt x="10408" y="3436"/>
                </a:lnTo>
                <a:cubicBezTo>
                  <a:pt x="10408" y="3036"/>
                  <a:pt x="10108" y="2669"/>
                  <a:pt x="9541" y="2302"/>
                </a:cubicBezTo>
                <a:cubicBezTo>
                  <a:pt x="8939" y="1981"/>
                  <a:pt x="8277" y="1817"/>
                  <a:pt x="7612" y="1817"/>
                </a:cubicBezTo>
                <a:cubicBezTo>
                  <a:pt x="7172" y="1817"/>
                  <a:pt x="6731" y="1889"/>
                  <a:pt x="6305" y="2035"/>
                </a:cubicBezTo>
                <a:cubicBezTo>
                  <a:pt x="5872" y="2135"/>
                  <a:pt x="5471" y="2269"/>
                  <a:pt x="5104" y="2402"/>
                </a:cubicBezTo>
                <a:cubicBezTo>
                  <a:pt x="4671" y="2569"/>
                  <a:pt x="4237" y="2702"/>
                  <a:pt x="3804" y="2802"/>
                </a:cubicBezTo>
                <a:cubicBezTo>
                  <a:pt x="3603" y="2869"/>
                  <a:pt x="3403" y="2869"/>
                  <a:pt x="3203" y="2869"/>
                </a:cubicBezTo>
                <a:cubicBezTo>
                  <a:pt x="3036" y="2869"/>
                  <a:pt x="2836" y="2802"/>
                  <a:pt x="2703" y="2736"/>
                </a:cubicBezTo>
                <a:lnTo>
                  <a:pt x="2736" y="2702"/>
                </a:lnTo>
                <a:cubicBezTo>
                  <a:pt x="2769" y="2669"/>
                  <a:pt x="2803" y="2635"/>
                  <a:pt x="2870" y="2635"/>
                </a:cubicBezTo>
                <a:cubicBezTo>
                  <a:pt x="2970" y="2569"/>
                  <a:pt x="3070" y="2502"/>
                  <a:pt x="3203" y="2469"/>
                </a:cubicBezTo>
                <a:cubicBezTo>
                  <a:pt x="3496" y="2331"/>
                  <a:pt x="3816" y="2264"/>
                  <a:pt x="4135" y="2264"/>
                </a:cubicBezTo>
                <a:cubicBezTo>
                  <a:pt x="4433" y="2264"/>
                  <a:pt x="4730" y="2322"/>
                  <a:pt x="5004" y="2435"/>
                </a:cubicBezTo>
                <a:lnTo>
                  <a:pt x="6038" y="1368"/>
                </a:lnTo>
                <a:lnTo>
                  <a:pt x="6038" y="401"/>
                </a:lnTo>
                <a:cubicBezTo>
                  <a:pt x="5523" y="229"/>
                  <a:pt x="4974" y="133"/>
                  <a:pt x="4424" y="133"/>
                </a:cubicBezTo>
                <a:cubicBezTo>
                  <a:pt x="4014" y="133"/>
                  <a:pt x="3602" y="186"/>
                  <a:pt x="3203" y="300"/>
                </a:cubicBezTo>
                <a:cubicBezTo>
                  <a:pt x="2903" y="367"/>
                  <a:pt x="2569" y="467"/>
                  <a:pt x="2302" y="601"/>
                </a:cubicBezTo>
                <a:lnTo>
                  <a:pt x="1235" y="0"/>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39;p37">
            <a:extLst>
              <a:ext uri="{FF2B5EF4-FFF2-40B4-BE49-F238E27FC236}">
                <a16:creationId xmlns:a16="http://schemas.microsoft.com/office/drawing/2014/main" id="{BC240E1B-585D-DFF6-D351-C70DC4E2D9AA}"/>
              </a:ext>
            </a:extLst>
          </p:cNvPr>
          <p:cNvSpPr/>
          <p:nvPr/>
        </p:nvSpPr>
        <p:spPr>
          <a:xfrm>
            <a:off x="5515161" y="3319828"/>
            <a:ext cx="221413" cy="128473"/>
          </a:xfrm>
          <a:custGeom>
            <a:avLst/>
            <a:gdLst/>
            <a:ahLst/>
            <a:cxnLst/>
            <a:rect l="l" t="t" r="r" b="b"/>
            <a:pathLst>
              <a:path w="10808" h="6005" extrusionOk="0">
                <a:moveTo>
                  <a:pt x="1301" y="0"/>
                </a:moveTo>
                <a:lnTo>
                  <a:pt x="33" y="701"/>
                </a:lnTo>
                <a:lnTo>
                  <a:pt x="1068" y="1301"/>
                </a:lnTo>
                <a:cubicBezTo>
                  <a:pt x="33" y="2102"/>
                  <a:pt x="0" y="2936"/>
                  <a:pt x="1168" y="3603"/>
                </a:cubicBezTo>
                <a:cubicBezTo>
                  <a:pt x="1701" y="3903"/>
                  <a:pt x="2302" y="4070"/>
                  <a:pt x="2902" y="4103"/>
                </a:cubicBezTo>
                <a:lnTo>
                  <a:pt x="3236" y="4103"/>
                </a:lnTo>
                <a:cubicBezTo>
                  <a:pt x="3870" y="4070"/>
                  <a:pt x="4503" y="3936"/>
                  <a:pt x="5104" y="3703"/>
                </a:cubicBezTo>
                <a:cubicBezTo>
                  <a:pt x="5924" y="3422"/>
                  <a:pt x="6646" y="3107"/>
                  <a:pt x="7291" y="3107"/>
                </a:cubicBezTo>
                <a:cubicBezTo>
                  <a:pt x="7565" y="3107"/>
                  <a:pt x="7825" y="3164"/>
                  <a:pt x="8073" y="3303"/>
                </a:cubicBezTo>
                <a:cubicBezTo>
                  <a:pt x="8606" y="3603"/>
                  <a:pt x="8439" y="4003"/>
                  <a:pt x="7872" y="4337"/>
                </a:cubicBezTo>
                <a:cubicBezTo>
                  <a:pt x="7772" y="4403"/>
                  <a:pt x="7672" y="4437"/>
                  <a:pt x="7572" y="4470"/>
                </a:cubicBezTo>
                <a:cubicBezTo>
                  <a:pt x="7239" y="4620"/>
                  <a:pt x="6880" y="4695"/>
                  <a:pt x="6521" y="4695"/>
                </a:cubicBezTo>
                <a:cubicBezTo>
                  <a:pt x="6163" y="4695"/>
                  <a:pt x="5804" y="4620"/>
                  <a:pt x="5471" y="4470"/>
                </a:cubicBezTo>
                <a:lnTo>
                  <a:pt x="4403" y="5571"/>
                </a:lnTo>
                <a:cubicBezTo>
                  <a:pt x="4985" y="5795"/>
                  <a:pt x="5600" y="5905"/>
                  <a:pt x="6212" y="5905"/>
                </a:cubicBezTo>
                <a:cubicBezTo>
                  <a:pt x="6970" y="5905"/>
                  <a:pt x="7724" y="5736"/>
                  <a:pt x="8406" y="5404"/>
                </a:cubicBezTo>
                <a:lnTo>
                  <a:pt x="9440" y="6005"/>
                </a:lnTo>
                <a:lnTo>
                  <a:pt x="10708" y="5271"/>
                </a:lnTo>
                <a:lnTo>
                  <a:pt x="9674" y="4704"/>
                </a:lnTo>
                <a:cubicBezTo>
                  <a:pt x="10708" y="3903"/>
                  <a:pt x="10808" y="3036"/>
                  <a:pt x="9607" y="2302"/>
                </a:cubicBezTo>
                <a:cubicBezTo>
                  <a:pt x="8991" y="1973"/>
                  <a:pt x="8312" y="1809"/>
                  <a:pt x="7632" y="1809"/>
                </a:cubicBezTo>
                <a:cubicBezTo>
                  <a:pt x="7207" y="1809"/>
                  <a:pt x="6782" y="1873"/>
                  <a:pt x="6371" y="2002"/>
                </a:cubicBezTo>
                <a:cubicBezTo>
                  <a:pt x="5938" y="2102"/>
                  <a:pt x="5537" y="2269"/>
                  <a:pt x="5170" y="2369"/>
                </a:cubicBezTo>
                <a:cubicBezTo>
                  <a:pt x="4737" y="2535"/>
                  <a:pt x="4303" y="2669"/>
                  <a:pt x="3870" y="2802"/>
                </a:cubicBezTo>
                <a:cubicBezTo>
                  <a:pt x="3669" y="2836"/>
                  <a:pt x="3469" y="2869"/>
                  <a:pt x="3236" y="2869"/>
                </a:cubicBezTo>
                <a:cubicBezTo>
                  <a:pt x="3036" y="2836"/>
                  <a:pt x="2835" y="2802"/>
                  <a:pt x="2669" y="2669"/>
                </a:cubicBezTo>
                <a:cubicBezTo>
                  <a:pt x="2235" y="2435"/>
                  <a:pt x="2202" y="2102"/>
                  <a:pt x="2769" y="1735"/>
                </a:cubicBezTo>
                <a:lnTo>
                  <a:pt x="2902" y="1635"/>
                </a:lnTo>
                <a:cubicBezTo>
                  <a:pt x="3002" y="1601"/>
                  <a:pt x="3136" y="1535"/>
                  <a:pt x="3236" y="1468"/>
                </a:cubicBezTo>
                <a:cubicBezTo>
                  <a:pt x="3557" y="1343"/>
                  <a:pt x="3888" y="1275"/>
                  <a:pt x="4219" y="1275"/>
                </a:cubicBezTo>
                <a:cubicBezTo>
                  <a:pt x="4505" y="1275"/>
                  <a:pt x="4791" y="1326"/>
                  <a:pt x="5070" y="1435"/>
                </a:cubicBezTo>
                <a:lnTo>
                  <a:pt x="6104" y="401"/>
                </a:lnTo>
                <a:cubicBezTo>
                  <a:pt x="5568" y="209"/>
                  <a:pt x="5022" y="117"/>
                  <a:pt x="4470" y="117"/>
                </a:cubicBezTo>
                <a:cubicBezTo>
                  <a:pt x="4060" y="117"/>
                  <a:pt x="3648" y="168"/>
                  <a:pt x="3236" y="267"/>
                </a:cubicBezTo>
                <a:cubicBezTo>
                  <a:pt x="2936" y="367"/>
                  <a:pt x="2635" y="467"/>
                  <a:pt x="2335" y="601"/>
                </a:cubicBezTo>
                <a:lnTo>
                  <a:pt x="1301" y="0"/>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0;p37">
            <a:extLst>
              <a:ext uri="{FF2B5EF4-FFF2-40B4-BE49-F238E27FC236}">
                <a16:creationId xmlns:a16="http://schemas.microsoft.com/office/drawing/2014/main" id="{0D8EB69A-5CEA-52DD-D9D8-C5827B4D7910}"/>
              </a:ext>
            </a:extLst>
          </p:cNvPr>
          <p:cNvSpPr/>
          <p:nvPr/>
        </p:nvSpPr>
        <p:spPr>
          <a:xfrm>
            <a:off x="5515161" y="3319828"/>
            <a:ext cx="221413" cy="128473"/>
          </a:xfrm>
          <a:custGeom>
            <a:avLst/>
            <a:gdLst/>
            <a:ahLst/>
            <a:cxnLst/>
            <a:rect l="l" t="t" r="r" b="b"/>
            <a:pathLst>
              <a:path w="10808" h="6005" extrusionOk="0">
                <a:moveTo>
                  <a:pt x="1301" y="0"/>
                </a:moveTo>
                <a:lnTo>
                  <a:pt x="33" y="701"/>
                </a:lnTo>
                <a:lnTo>
                  <a:pt x="1068" y="1301"/>
                </a:lnTo>
                <a:cubicBezTo>
                  <a:pt x="33" y="2102"/>
                  <a:pt x="0" y="2936"/>
                  <a:pt x="1168" y="3603"/>
                </a:cubicBezTo>
                <a:cubicBezTo>
                  <a:pt x="1701" y="3903"/>
                  <a:pt x="2302" y="4070"/>
                  <a:pt x="2902" y="4103"/>
                </a:cubicBezTo>
                <a:lnTo>
                  <a:pt x="3236" y="4103"/>
                </a:lnTo>
                <a:cubicBezTo>
                  <a:pt x="3870" y="4070"/>
                  <a:pt x="4503" y="3936"/>
                  <a:pt x="5104" y="3703"/>
                </a:cubicBezTo>
                <a:cubicBezTo>
                  <a:pt x="5924" y="3422"/>
                  <a:pt x="6646" y="3107"/>
                  <a:pt x="7291" y="3107"/>
                </a:cubicBezTo>
                <a:cubicBezTo>
                  <a:pt x="7565" y="3107"/>
                  <a:pt x="7825" y="3164"/>
                  <a:pt x="8073" y="3303"/>
                </a:cubicBezTo>
                <a:cubicBezTo>
                  <a:pt x="8606" y="3603"/>
                  <a:pt x="8439" y="4003"/>
                  <a:pt x="7872" y="4337"/>
                </a:cubicBezTo>
                <a:cubicBezTo>
                  <a:pt x="7772" y="4403"/>
                  <a:pt x="7672" y="4437"/>
                  <a:pt x="7572" y="4470"/>
                </a:cubicBezTo>
                <a:cubicBezTo>
                  <a:pt x="7239" y="4620"/>
                  <a:pt x="6880" y="4695"/>
                  <a:pt x="6521" y="4695"/>
                </a:cubicBezTo>
                <a:cubicBezTo>
                  <a:pt x="6163" y="4695"/>
                  <a:pt x="5804" y="4620"/>
                  <a:pt x="5471" y="4470"/>
                </a:cubicBezTo>
                <a:lnTo>
                  <a:pt x="4403" y="5571"/>
                </a:lnTo>
                <a:cubicBezTo>
                  <a:pt x="4985" y="5795"/>
                  <a:pt x="5600" y="5905"/>
                  <a:pt x="6212" y="5905"/>
                </a:cubicBezTo>
                <a:cubicBezTo>
                  <a:pt x="6970" y="5905"/>
                  <a:pt x="7724" y="5736"/>
                  <a:pt x="8406" y="5404"/>
                </a:cubicBezTo>
                <a:lnTo>
                  <a:pt x="9440" y="6005"/>
                </a:lnTo>
                <a:lnTo>
                  <a:pt x="10708" y="5271"/>
                </a:lnTo>
                <a:lnTo>
                  <a:pt x="9674" y="4704"/>
                </a:lnTo>
                <a:cubicBezTo>
                  <a:pt x="10708" y="3903"/>
                  <a:pt x="10808" y="3036"/>
                  <a:pt x="9607" y="2302"/>
                </a:cubicBezTo>
                <a:cubicBezTo>
                  <a:pt x="8991" y="1973"/>
                  <a:pt x="8312" y="1809"/>
                  <a:pt x="7632" y="1809"/>
                </a:cubicBezTo>
                <a:cubicBezTo>
                  <a:pt x="7207" y="1809"/>
                  <a:pt x="6782" y="1873"/>
                  <a:pt x="6371" y="2002"/>
                </a:cubicBezTo>
                <a:cubicBezTo>
                  <a:pt x="5938" y="2102"/>
                  <a:pt x="5537" y="2269"/>
                  <a:pt x="5170" y="2369"/>
                </a:cubicBezTo>
                <a:cubicBezTo>
                  <a:pt x="4737" y="2535"/>
                  <a:pt x="4303" y="2669"/>
                  <a:pt x="3870" y="2802"/>
                </a:cubicBezTo>
                <a:cubicBezTo>
                  <a:pt x="3669" y="2836"/>
                  <a:pt x="3469" y="2869"/>
                  <a:pt x="3236" y="2869"/>
                </a:cubicBezTo>
                <a:cubicBezTo>
                  <a:pt x="3036" y="2836"/>
                  <a:pt x="2835" y="2802"/>
                  <a:pt x="2669" y="2669"/>
                </a:cubicBezTo>
                <a:cubicBezTo>
                  <a:pt x="2235" y="2435"/>
                  <a:pt x="2202" y="2102"/>
                  <a:pt x="2769" y="1735"/>
                </a:cubicBezTo>
                <a:lnTo>
                  <a:pt x="2902" y="1635"/>
                </a:lnTo>
                <a:cubicBezTo>
                  <a:pt x="3002" y="1601"/>
                  <a:pt x="3136" y="1535"/>
                  <a:pt x="3236" y="1468"/>
                </a:cubicBezTo>
                <a:cubicBezTo>
                  <a:pt x="3557" y="1343"/>
                  <a:pt x="3888" y="1275"/>
                  <a:pt x="4219" y="1275"/>
                </a:cubicBezTo>
                <a:cubicBezTo>
                  <a:pt x="4505" y="1275"/>
                  <a:pt x="4791" y="1326"/>
                  <a:pt x="5070" y="1435"/>
                </a:cubicBezTo>
                <a:lnTo>
                  <a:pt x="6104" y="401"/>
                </a:lnTo>
                <a:cubicBezTo>
                  <a:pt x="5568" y="209"/>
                  <a:pt x="5022" y="117"/>
                  <a:pt x="4470" y="117"/>
                </a:cubicBezTo>
                <a:cubicBezTo>
                  <a:pt x="4060" y="117"/>
                  <a:pt x="3648" y="168"/>
                  <a:pt x="3236" y="267"/>
                </a:cubicBezTo>
                <a:cubicBezTo>
                  <a:pt x="2936" y="367"/>
                  <a:pt x="2635" y="467"/>
                  <a:pt x="2335" y="601"/>
                </a:cubicBezTo>
                <a:lnTo>
                  <a:pt x="13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1;p37">
            <a:extLst>
              <a:ext uri="{FF2B5EF4-FFF2-40B4-BE49-F238E27FC236}">
                <a16:creationId xmlns:a16="http://schemas.microsoft.com/office/drawing/2014/main" id="{F1FF5359-E246-4FF7-6B70-FBCBD1D921A2}"/>
              </a:ext>
            </a:extLst>
          </p:cNvPr>
          <p:cNvSpPr/>
          <p:nvPr/>
        </p:nvSpPr>
        <p:spPr>
          <a:xfrm>
            <a:off x="5515776" y="3319194"/>
            <a:ext cx="47179" cy="45719"/>
          </a:xfrm>
          <a:custGeom>
            <a:avLst/>
            <a:gdLst/>
            <a:ahLst/>
            <a:cxnLst/>
            <a:rect l="l" t="t" r="r" b="b"/>
            <a:pathLst>
              <a:path w="2303" h="735" extrusionOk="0">
                <a:moveTo>
                  <a:pt x="1235" y="1"/>
                </a:moveTo>
                <a:lnTo>
                  <a:pt x="0" y="735"/>
                </a:lnTo>
                <a:lnTo>
                  <a:pt x="0" y="735"/>
                </a:lnTo>
                <a:lnTo>
                  <a:pt x="1268" y="168"/>
                </a:lnTo>
                <a:lnTo>
                  <a:pt x="2302" y="601"/>
                </a:lnTo>
                <a:lnTo>
                  <a:pt x="2302" y="601"/>
                </a:lnTo>
                <a:lnTo>
                  <a:pt x="123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2;p37">
            <a:extLst>
              <a:ext uri="{FF2B5EF4-FFF2-40B4-BE49-F238E27FC236}">
                <a16:creationId xmlns:a16="http://schemas.microsoft.com/office/drawing/2014/main" id="{F1E0C870-3547-D406-E3AC-B28F34CFA7F4}"/>
              </a:ext>
            </a:extLst>
          </p:cNvPr>
          <p:cNvSpPr/>
          <p:nvPr/>
        </p:nvSpPr>
        <p:spPr>
          <a:xfrm>
            <a:off x="5573029" y="3321823"/>
            <a:ext cx="60843" cy="45719"/>
          </a:xfrm>
          <a:custGeom>
            <a:avLst/>
            <a:gdLst/>
            <a:ahLst/>
            <a:cxnLst/>
            <a:rect l="l" t="t" r="r" b="b"/>
            <a:pathLst>
              <a:path w="2970" h="1328" extrusionOk="0">
                <a:moveTo>
                  <a:pt x="1401" y="1"/>
                </a:moveTo>
                <a:cubicBezTo>
                  <a:pt x="929" y="1"/>
                  <a:pt x="457" y="67"/>
                  <a:pt x="0" y="193"/>
                </a:cubicBezTo>
                <a:cubicBezTo>
                  <a:pt x="362" y="124"/>
                  <a:pt x="735" y="89"/>
                  <a:pt x="1109" y="89"/>
                </a:cubicBezTo>
                <a:cubicBezTo>
                  <a:pt x="1634" y="89"/>
                  <a:pt x="2163" y="157"/>
                  <a:pt x="2669" y="294"/>
                </a:cubicBezTo>
                <a:lnTo>
                  <a:pt x="1935" y="1328"/>
                </a:lnTo>
                <a:lnTo>
                  <a:pt x="1935" y="1328"/>
                </a:lnTo>
                <a:lnTo>
                  <a:pt x="2969" y="260"/>
                </a:lnTo>
                <a:cubicBezTo>
                  <a:pt x="2458" y="84"/>
                  <a:pt x="1929" y="1"/>
                  <a:pt x="140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3;p37">
            <a:extLst>
              <a:ext uri="{FF2B5EF4-FFF2-40B4-BE49-F238E27FC236}">
                <a16:creationId xmlns:a16="http://schemas.microsoft.com/office/drawing/2014/main" id="{5C58B103-D2E5-1E4D-2538-B8233EDF4EDD}"/>
              </a:ext>
            </a:extLst>
          </p:cNvPr>
          <p:cNvSpPr/>
          <p:nvPr/>
        </p:nvSpPr>
        <p:spPr>
          <a:xfrm>
            <a:off x="5633378" y="3353294"/>
            <a:ext cx="90917" cy="61551"/>
          </a:xfrm>
          <a:custGeom>
            <a:avLst/>
            <a:gdLst/>
            <a:ahLst/>
            <a:cxnLst/>
            <a:rect l="l" t="t" r="r" b="b"/>
            <a:pathLst>
              <a:path w="4438" h="2877" extrusionOk="0">
                <a:moveTo>
                  <a:pt x="1250" y="1"/>
                </a:moveTo>
                <a:cubicBezTo>
                  <a:pt x="829" y="1"/>
                  <a:pt x="408" y="68"/>
                  <a:pt x="1" y="208"/>
                </a:cubicBezTo>
                <a:cubicBezTo>
                  <a:pt x="314" y="137"/>
                  <a:pt x="631" y="103"/>
                  <a:pt x="947" y="103"/>
                </a:cubicBezTo>
                <a:cubicBezTo>
                  <a:pt x="1673" y="103"/>
                  <a:pt x="2396" y="283"/>
                  <a:pt x="3070" y="608"/>
                </a:cubicBezTo>
                <a:cubicBezTo>
                  <a:pt x="4037" y="1208"/>
                  <a:pt x="4204" y="1876"/>
                  <a:pt x="3303" y="2876"/>
                </a:cubicBezTo>
                <a:cubicBezTo>
                  <a:pt x="4337" y="2076"/>
                  <a:pt x="4437" y="1208"/>
                  <a:pt x="3237" y="508"/>
                </a:cubicBezTo>
                <a:cubicBezTo>
                  <a:pt x="2617" y="178"/>
                  <a:pt x="1934" y="1"/>
                  <a:pt x="125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744;p37">
            <a:extLst>
              <a:ext uri="{FF2B5EF4-FFF2-40B4-BE49-F238E27FC236}">
                <a16:creationId xmlns:a16="http://schemas.microsoft.com/office/drawing/2014/main" id="{F11E559B-C2EB-1632-A926-0AC247E9FF32}"/>
              </a:ext>
            </a:extLst>
          </p:cNvPr>
          <p:cNvSpPr/>
          <p:nvPr/>
        </p:nvSpPr>
        <p:spPr>
          <a:xfrm>
            <a:off x="5691264" y="3407562"/>
            <a:ext cx="45719" cy="45719"/>
          </a:xfrm>
          <a:custGeom>
            <a:avLst/>
            <a:gdLst/>
            <a:ahLst/>
            <a:cxnLst/>
            <a:rect l="l" t="t" r="r" b="b"/>
            <a:pathLst>
              <a:path w="1235" h="1302" extrusionOk="0">
                <a:moveTo>
                  <a:pt x="200" y="1"/>
                </a:moveTo>
                <a:lnTo>
                  <a:pt x="1001" y="601"/>
                </a:lnTo>
                <a:lnTo>
                  <a:pt x="0" y="1302"/>
                </a:lnTo>
                <a:lnTo>
                  <a:pt x="1234" y="601"/>
                </a:lnTo>
                <a:lnTo>
                  <a:pt x="20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745;p37">
            <a:extLst>
              <a:ext uri="{FF2B5EF4-FFF2-40B4-BE49-F238E27FC236}">
                <a16:creationId xmlns:a16="http://schemas.microsoft.com/office/drawing/2014/main" id="{F463F623-FE65-9ACC-4A4C-BCA496A1DD3B}"/>
              </a:ext>
            </a:extLst>
          </p:cNvPr>
          <p:cNvSpPr/>
          <p:nvPr/>
        </p:nvSpPr>
        <p:spPr>
          <a:xfrm>
            <a:off x="5597298" y="3403216"/>
            <a:ext cx="64941" cy="45719"/>
          </a:xfrm>
          <a:custGeom>
            <a:avLst/>
            <a:gdLst/>
            <a:ahLst/>
            <a:cxnLst/>
            <a:rect l="l" t="t" r="r" b="b"/>
            <a:pathLst>
              <a:path w="3170" h="1135" extrusionOk="0">
                <a:moveTo>
                  <a:pt x="3169" y="0"/>
                </a:moveTo>
                <a:cubicBezTo>
                  <a:pt x="2826" y="155"/>
                  <a:pt x="2465" y="230"/>
                  <a:pt x="2104" y="230"/>
                </a:cubicBezTo>
                <a:cubicBezTo>
                  <a:pt x="1764" y="230"/>
                  <a:pt x="1425" y="163"/>
                  <a:pt x="1101" y="33"/>
                </a:cubicBezTo>
                <a:lnTo>
                  <a:pt x="0" y="1134"/>
                </a:lnTo>
                <a:lnTo>
                  <a:pt x="1201" y="167"/>
                </a:lnTo>
                <a:cubicBezTo>
                  <a:pt x="1458" y="248"/>
                  <a:pt x="1731" y="291"/>
                  <a:pt x="2005" y="291"/>
                </a:cubicBezTo>
                <a:cubicBezTo>
                  <a:pt x="2408" y="291"/>
                  <a:pt x="2812" y="199"/>
                  <a:pt x="316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746;p37">
            <a:extLst>
              <a:ext uri="{FF2B5EF4-FFF2-40B4-BE49-F238E27FC236}">
                <a16:creationId xmlns:a16="http://schemas.microsoft.com/office/drawing/2014/main" id="{0C4D53D2-FD89-59BB-83C2-8E8AAC2792C2}"/>
              </a:ext>
            </a:extLst>
          </p:cNvPr>
          <p:cNvSpPr/>
          <p:nvPr/>
        </p:nvSpPr>
        <p:spPr>
          <a:xfrm>
            <a:off x="5552490" y="3351560"/>
            <a:ext cx="45719" cy="45719"/>
          </a:xfrm>
          <a:custGeom>
            <a:avLst/>
            <a:gdLst/>
            <a:ahLst/>
            <a:cxnLst/>
            <a:rect l="l" t="t" r="r" b="b"/>
            <a:pathLst>
              <a:path w="1836" h="1195" extrusionOk="0">
                <a:moveTo>
                  <a:pt x="768" y="0"/>
                </a:moveTo>
                <a:lnTo>
                  <a:pt x="768" y="0"/>
                </a:lnTo>
                <a:cubicBezTo>
                  <a:pt x="234" y="301"/>
                  <a:pt x="1" y="634"/>
                  <a:pt x="367" y="934"/>
                </a:cubicBezTo>
                <a:cubicBezTo>
                  <a:pt x="621" y="1110"/>
                  <a:pt x="919" y="1194"/>
                  <a:pt x="1217" y="1194"/>
                </a:cubicBezTo>
                <a:cubicBezTo>
                  <a:pt x="1429" y="1194"/>
                  <a:pt x="1641" y="1151"/>
                  <a:pt x="1835" y="1068"/>
                </a:cubicBezTo>
                <a:lnTo>
                  <a:pt x="1835" y="1068"/>
                </a:lnTo>
                <a:cubicBezTo>
                  <a:pt x="1635" y="1135"/>
                  <a:pt x="1435" y="1135"/>
                  <a:pt x="1235" y="1135"/>
                </a:cubicBezTo>
                <a:cubicBezTo>
                  <a:pt x="1035" y="1135"/>
                  <a:pt x="834" y="1068"/>
                  <a:pt x="634" y="968"/>
                </a:cubicBezTo>
                <a:cubicBezTo>
                  <a:pt x="234" y="734"/>
                  <a:pt x="201" y="401"/>
                  <a:pt x="76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747;p37">
            <a:extLst>
              <a:ext uri="{FF2B5EF4-FFF2-40B4-BE49-F238E27FC236}">
                <a16:creationId xmlns:a16="http://schemas.microsoft.com/office/drawing/2014/main" id="{EFBBBA01-1BFD-175D-3BF2-FF8C5647F54C}"/>
              </a:ext>
            </a:extLst>
          </p:cNvPr>
          <p:cNvSpPr/>
          <p:nvPr/>
        </p:nvSpPr>
        <p:spPr>
          <a:xfrm>
            <a:off x="5515161" y="3344097"/>
            <a:ext cx="59471" cy="59969"/>
          </a:xfrm>
          <a:custGeom>
            <a:avLst/>
            <a:gdLst/>
            <a:ahLst/>
            <a:cxnLst/>
            <a:rect l="l" t="t" r="r" b="b"/>
            <a:pathLst>
              <a:path w="2903" h="2803" extrusionOk="0">
                <a:moveTo>
                  <a:pt x="1068" y="0"/>
                </a:moveTo>
                <a:cubicBezTo>
                  <a:pt x="1062" y="4"/>
                  <a:pt x="1055" y="9"/>
                  <a:pt x="1046" y="16"/>
                </a:cubicBezTo>
                <a:lnTo>
                  <a:pt x="1046" y="16"/>
                </a:lnTo>
                <a:cubicBezTo>
                  <a:pt x="1053" y="11"/>
                  <a:pt x="1060" y="5"/>
                  <a:pt x="1068" y="0"/>
                </a:cubicBezTo>
                <a:close/>
                <a:moveTo>
                  <a:pt x="1046" y="16"/>
                </a:moveTo>
                <a:lnTo>
                  <a:pt x="1046" y="16"/>
                </a:lnTo>
                <a:cubicBezTo>
                  <a:pt x="0" y="812"/>
                  <a:pt x="8" y="1639"/>
                  <a:pt x="1168" y="2302"/>
                </a:cubicBezTo>
                <a:cubicBezTo>
                  <a:pt x="1701" y="2602"/>
                  <a:pt x="2268" y="2769"/>
                  <a:pt x="2902" y="2802"/>
                </a:cubicBezTo>
                <a:cubicBezTo>
                  <a:pt x="2002" y="2702"/>
                  <a:pt x="867" y="2168"/>
                  <a:pt x="567" y="1468"/>
                </a:cubicBezTo>
                <a:cubicBezTo>
                  <a:pt x="251" y="805"/>
                  <a:pt x="892" y="141"/>
                  <a:pt x="1046" y="1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748;p37">
            <a:extLst>
              <a:ext uri="{FF2B5EF4-FFF2-40B4-BE49-F238E27FC236}">
                <a16:creationId xmlns:a16="http://schemas.microsoft.com/office/drawing/2014/main" id="{1E365D5F-44D4-2360-7E78-A29E950AD663}"/>
              </a:ext>
            </a:extLst>
          </p:cNvPr>
          <p:cNvSpPr/>
          <p:nvPr/>
        </p:nvSpPr>
        <p:spPr>
          <a:xfrm>
            <a:off x="5411849" y="3218867"/>
            <a:ext cx="503671" cy="302966"/>
          </a:xfrm>
          <a:custGeom>
            <a:avLst/>
            <a:gdLst/>
            <a:ahLst/>
            <a:cxnLst/>
            <a:rect l="l" t="t" r="r" b="b"/>
            <a:pathLst>
              <a:path w="24586" h="14161" extrusionOk="0">
                <a:moveTo>
                  <a:pt x="12326" y="0"/>
                </a:moveTo>
                <a:cubicBezTo>
                  <a:pt x="9182" y="0"/>
                  <a:pt x="6038" y="692"/>
                  <a:pt x="3637" y="2077"/>
                </a:cubicBezTo>
                <a:cubicBezTo>
                  <a:pt x="2436" y="2710"/>
                  <a:pt x="1435" y="3644"/>
                  <a:pt x="701" y="4778"/>
                </a:cubicBezTo>
                <a:lnTo>
                  <a:pt x="1" y="4778"/>
                </a:lnTo>
                <a:lnTo>
                  <a:pt x="1" y="7280"/>
                </a:lnTo>
                <a:cubicBezTo>
                  <a:pt x="101" y="9048"/>
                  <a:pt x="1302" y="10783"/>
                  <a:pt x="3603" y="12084"/>
                </a:cubicBezTo>
                <a:cubicBezTo>
                  <a:pt x="6005" y="13468"/>
                  <a:pt x="9149" y="14160"/>
                  <a:pt x="12293" y="14160"/>
                </a:cubicBezTo>
                <a:cubicBezTo>
                  <a:pt x="15437" y="14160"/>
                  <a:pt x="18581" y="13468"/>
                  <a:pt x="20982" y="12084"/>
                </a:cubicBezTo>
                <a:cubicBezTo>
                  <a:pt x="23284" y="10783"/>
                  <a:pt x="24485" y="9048"/>
                  <a:pt x="24585" y="7280"/>
                </a:cubicBezTo>
                <a:lnTo>
                  <a:pt x="24585" y="4778"/>
                </a:lnTo>
                <a:lnTo>
                  <a:pt x="23918" y="4778"/>
                </a:lnTo>
                <a:cubicBezTo>
                  <a:pt x="23184" y="3644"/>
                  <a:pt x="22183" y="2710"/>
                  <a:pt x="21016" y="2077"/>
                </a:cubicBezTo>
                <a:cubicBezTo>
                  <a:pt x="18614" y="692"/>
                  <a:pt x="15470" y="0"/>
                  <a:pt x="12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749;p37">
            <a:extLst>
              <a:ext uri="{FF2B5EF4-FFF2-40B4-BE49-F238E27FC236}">
                <a16:creationId xmlns:a16="http://schemas.microsoft.com/office/drawing/2014/main" id="{5C6F5AF2-ABAE-E4B8-A3C9-42FDCAA7EBF2}"/>
              </a:ext>
            </a:extLst>
          </p:cNvPr>
          <p:cNvSpPr/>
          <p:nvPr/>
        </p:nvSpPr>
        <p:spPr>
          <a:xfrm>
            <a:off x="5389445" y="3175923"/>
            <a:ext cx="550133" cy="303608"/>
          </a:xfrm>
          <a:custGeom>
            <a:avLst/>
            <a:gdLst/>
            <a:ahLst/>
            <a:cxnLst/>
            <a:rect l="l" t="t" r="r" b="b"/>
            <a:pathLst>
              <a:path w="26854" h="14191" extrusionOk="0">
                <a:moveTo>
                  <a:pt x="13494" y="0"/>
                </a:moveTo>
                <a:cubicBezTo>
                  <a:pt x="10350" y="0"/>
                  <a:pt x="7206" y="693"/>
                  <a:pt x="4804" y="2077"/>
                </a:cubicBezTo>
                <a:cubicBezTo>
                  <a:pt x="1" y="4846"/>
                  <a:pt x="1" y="9349"/>
                  <a:pt x="4804" y="12117"/>
                </a:cubicBezTo>
                <a:cubicBezTo>
                  <a:pt x="7211" y="13493"/>
                  <a:pt x="10363" y="14190"/>
                  <a:pt x="13512" y="14190"/>
                </a:cubicBezTo>
                <a:cubicBezTo>
                  <a:pt x="15862" y="14190"/>
                  <a:pt x="18211" y="13802"/>
                  <a:pt x="20249" y="13018"/>
                </a:cubicBezTo>
                <a:lnTo>
                  <a:pt x="20449" y="12951"/>
                </a:lnTo>
                <a:cubicBezTo>
                  <a:pt x="21049" y="12718"/>
                  <a:pt x="21616" y="12418"/>
                  <a:pt x="22183" y="12117"/>
                </a:cubicBezTo>
                <a:cubicBezTo>
                  <a:pt x="26186" y="9782"/>
                  <a:pt x="26853" y="6280"/>
                  <a:pt x="24185" y="3578"/>
                </a:cubicBezTo>
                <a:cubicBezTo>
                  <a:pt x="23584" y="2978"/>
                  <a:pt x="22917" y="2477"/>
                  <a:pt x="22183" y="2077"/>
                </a:cubicBezTo>
                <a:cubicBezTo>
                  <a:pt x="19782" y="693"/>
                  <a:pt x="16638" y="0"/>
                  <a:pt x="13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750;p37">
            <a:extLst>
              <a:ext uri="{FF2B5EF4-FFF2-40B4-BE49-F238E27FC236}">
                <a16:creationId xmlns:a16="http://schemas.microsoft.com/office/drawing/2014/main" id="{D5849E54-B435-CC80-AFAA-B125CA1F226B}"/>
              </a:ext>
            </a:extLst>
          </p:cNvPr>
          <p:cNvSpPr/>
          <p:nvPr/>
        </p:nvSpPr>
        <p:spPr>
          <a:xfrm>
            <a:off x="5391945" y="3198477"/>
            <a:ext cx="131213" cy="201278"/>
          </a:xfrm>
          <a:custGeom>
            <a:avLst/>
            <a:gdLst/>
            <a:ahLst/>
            <a:cxnLst/>
            <a:rect l="l" t="t" r="r" b="b"/>
            <a:pathLst>
              <a:path w="6405" h="9408" extrusionOk="0">
                <a:moveTo>
                  <a:pt x="6405" y="1"/>
                </a:moveTo>
                <a:lnTo>
                  <a:pt x="6405" y="1"/>
                </a:lnTo>
                <a:cubicBezTo>
                  <a:pt x="5805" y="234"/>
                  <a:pt x="5204" y="534"/>
                  <a:pt x="4670" y="835"/>
                </a:cubicBezTo>
                <a:cubicBezTo>
                  <a:pt x="668" y="3170"/>
                  <a:pt x="0" y="6672"/>
                  <a:pt x="2669" y="9407"/>
                </a:cubicBezTo>
                <a:cubicBezTo>
                  <a:pt x="1635" y="8206"/>
                  <a:pt x="1135" y="6605"/>
                  <a:pt x="1401" y="5004"/>
                </a:cubicBezTo>
                <a:cubicBezTo>
                  <a:pt x="1802" y="2569"/>
                  <a:pt x="5237" y="534"/>
                  <a:pt x="64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751;p37">
            <a:extLst>
              <a:ext uri="{FF2B5EF4-FFF2-40B4-BE49-F238E27FC236}">
                <a16:creationId xmlns:a16="http://schemas.microsoft.com/office/drawing/2014/main" id="{24B310A9-0D63-75EA-5F58-DFEDD49B74A8}"/>
              </a:ext>
            </a:extLst>
          </p:cNvPr>
          <p:cNvSpPr/>
          <p:nvPr/>
        </p:nvSpPr>
        <p:spPr>
          <a:xfrm>
            <a:off x="5416830" y="3220882"/>
            <a:ext cx="311635" cy="239810"/>
          </a:xfrm>
          <a:custGeom>
            <a:avLst/>
            <a:gdLst/>
            <a:ahLst/>
            <a:cxnLst/>
            <a:rect l="l" t="t" r="r" b="b"/>
            <a:pathLst>
              <a:path w="15212" h="11209" extrusionOk="0">
                <a:moveTo>
                  <a:pt x="4004" y="0"/>
                </a:moveTo>
                <a:cubicBezTo>
                  <a:pt x="3703" y="167"/>
                  <a:pt x="3403" y="367"/>
                  <a:pt x="3103" y="568"/>
                </a:cubicBezTo>
                <a:cubicBezTo>
                  <a:pt x="2903" y="701"/>
                  <a:pt x="2736" y="834"/>
                  <a:pt x="2536" y="1001"/>
                </a:cubicBezTo>
                <a:cubicBezTo>
                  <a:pt x="1" y="3203"/>
                  <a:pt x="1" y="6105"/>
                  <a:pt x="2536" y="8306"/>
                </a:cubicBezTo>
                <a:cubicBezTo>
                  <a:pt x="2703" y="8440"/>
                  <a:pt x="2903" y="8607"/>
                  <a:pt x="3103" y="8707"/>
                </a:cubicBezTo>
                <a:cubicBezTo>
                  <a:pt x="3370" y="8907"/>
                  <a:pt x="3637" y="9107"/>
                  <a:pt x="3937" y="9274"/>
                </a:cubicBezTo>
                <a:cubicBezTo>
                  <a:pt x="4237" y="9441"/>
                  <a:pt x="4537" y="9607"/>
                  <a:pt x="4837" y="9741"/>
                </a:cubicBezTo>
                <a:cubicBezTo>
                  <a:pt x="5138" y="9908"/>
                  <a:pt x="5338" y="9974"/>
                  <a:pt x="5605" y="10074"/>
                </a:cubicBezTo>
                <a:cubicBezTo>
                  <a:pt x="5872" y="10174"/>
                  <a:pt x="6138" y="10274"/>
                  <a:pt x="6405" y="10375"/>
                </a:cubicBezTo>
                <a:cubicBezTo>
                  <a:pt x="7239" y="10641"/>
                  <a:pt x="8106" y="10842"/>
                  <a:pt x="8974" y="10975"/>
                </a:cubicBezTo>
                <a:lnTo>
                  <a:pt x="9541" y="11075"/>
                </a:lnTo>
                <a:cubicBezTo>
                  <a:pt x="10375" y="11175"/>
                  <a:pt x="11242" y="11208"/>
                  <a:pt x="12076" y="11208"/>
                </a:cubicBezTo>
                <a:cubicBezTo>
                  <a:pt x="13143" y="11208"/>
                  <a:pt x="14177" y="11142"/>
                  <a:pt x="15212" y="10975"/>
                </a:cubicBezTo>
                <a:cubicBezTo>
                  <a:pt x="15212" y="10975"/>
                  <a:pt x="13811" y="10741"/>
                  <a:pt x="14077" y="9441"/>
                </a:cubicBezTo>
                <a:cubicBezTo>
                  <a:pt x="13811" y="7472"/>
                  <a:pt x="5271" y="2069"/>
                  <a:pt x="5271" y="2069"/>
                </a:cubicBezTo>
                <a:cubicBezTo>
                  <a:pt x="5271" y="2069"/>
                  <a:pt x="3370" y="1301"/>
                  <a:pt x="4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752;p37">
            <a:extLst>
              <a:ext uri="{FF2B5EF4-FFF2-40B4-BE49-F238E27FC236}">
                <a16:creationId xmlns:a16="http://schemas.microsoft.com/office/drawing/2014/main" id="{F9FFB06A-D6B6-1E25-795E-B210F11C5922}"/>
              </a:ext>
            </a:extLst>
          </p:cNvPr>
          <p:cNvSpPr/>
          <p:nvPr/>
        </p:nvSpPr>
        <p:spPr>
          <a:xfrm>
            <a:off x="5466620" y="3216311"/>
            <a:ext cx="383377" cy="210436"/>
          </a:xfrm>
          <a:custGeom>
            <a:avLst/>
            <a:gdLst/>
            <a:ahLst/>
            <a:cxnLst/>
            <a:rect l="l" t="t" r="r" b="b"/>
            <a:pathLst>
              <a:path w="18714" h="9836" extrusionOk="0">
                <a:moveTo>
                  <a:pt x="9385" y="1"/>
                </a:moveTo>
                <a:cubicBezTo>
                  <a:pt x="7201" y="1"/>
                  <a:pt x="5013" y="486"/>
                  <a:pt x="3336" y="1446"/>
                </a:cubicBezTo>
                <a:cubicBezTo>
                  <a:pt x="167" y="3281"/>
                  <a:pt x="0" y="6216"/>
                  <a:pt x="2969" y="8151"/>
                </a:cubicBezTo>
                <a:cubicBezTo>
                  <a:pt x="3069" y="8218"/>
                  <a:pt x="3203" y="8318"/>
                  <a:pt x="3336" y="8385"/>
                </a:cubicBezTo>
                <a:cubicBezTo>
                  <a:pt x="5004" y="9352"/>
                  <a:pt x="7180" y="9836"/>
                  <a:pt x="9357" y="9836"/>
                </a:cubicBezTo>
                <a:cubicBezTo>
                  <a:pt x="11533" y="9836"/>
                  <a:pt x="13710" y="9352"/>
                  <a:pt x="15378" y="8385"/>
                </a:cubicBezTo>
                <a:cubicBezTo>
                  <a:pt x="18714" y="6483"/>
                  <a:pt x="18714" y="3348"/>
                  <a:pt x="15378" y="1446"/>
                </a:cubicBezTo>
                <a:lnTo>
                  <a:pt x="14944" y="1213"/>
                </a:lnTo>
                <a:cubicBezTo>
                  <a:pt x="13355" y="402"/>
                  <a:pt x="11372" y="1"/>
                  <a:pt x="9385"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753;p37">
            <a:extLst>
              <a:ext uri="{FF2B5EF4-FFF2-40B4-BE49-F238E27FC236}">
                <a16:creationId xmlns:a16="http://schemas.microsoft.com/office/drawing/2014/main" id="{DD90B7C3-1980-6162-4EEB-A573AD20CFBE}"/>
              </a:ext>
            </a:extLst>
          </p:cNvPr>
          <p:cNvSpPr/>
          <p:nvPr/>
        </p:nvSpPr>
        <p:spPr>
          <a:xfrm>
            <a:off x="5466620" y="3216311"/>
            <a:ext cx="383377" cy="210436"/>
          </a:xfrm>
          <a:custGeom>
            <a:avLst/>
            <a:gdLst/>
            <a:ahLst/>
            <a:cxnLst/>
            <a:rect l="l" t="t" r="r" b="b"/>
            <a:pathLst>
              <a:path w="18714" h="9836" extrusionOk="0">
                <a:moveTo>
                  <a:pt x="9385" y="1"/>
                </a:moveTo>
                <a:cubicBezTo>
                  <a:pt x="7201" y="1"/>
                  <a:pt x="5013" y="486"/>
                  <a:pt x="3336" y="1446"/>
                </a:cubicBezTo>
                <a:cubicBezTo>
                  <a:pt x="167" y="3281"/>
                  <a:pt x="0" y="6216"/>
                  <a:pt x="2969" y="8151"/>
                </a:cubicBezTo>
                <a:cubicBezTo>
                  <a:pt x="3069" y="8218"/>
                  <a:pt x="3203" y="8318"/>
                  <a:pt x="3336" y="8385"/>
                </a:cubicBezTo>
                <a:cubicBezTo>
                  <a:pt x="5004" y="9352"/>
                  <a:pt x="7180" y="9836"/>
                  <a:pt x="9357" y="9836"/>
                </a:cubicBezTo>
                <a:cubicBezTo>
                  <a:pt x="11533" y="9836"/>
                  <a:pt x="13710" y="9352"/>
                  <a:pt x="15378" y="8385"/>
                </a:cubicBezTo>
                <a:cubicBezTo>
                  <a:pt x="18714" y="6483"/>
                  <a:pt x="18714" y="3348"/>
                  <a:pt x="15378" y="1446"/>
                </a:cubicBezTo>
                <a:lnTo>
                  <a:pt x="14944" y="1213"/>
                </a:lnTo>
                <a:cubicBezTo>
                  <a:pt x="13355" y="402"/>
                  <a:pt x="11372" y="1"/>
                  <a:pt x="93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754;p37">
            <a:extLst>
              <a:ext uri="{FF2B5EF4-FFF2-40B4-BE49-F238E27FC236}">
                <a16:creationId xmlns:a16="http://schemas.microsoft.com/office/drawing/2014/main" id="{391FCDAF-8C55-9A5C-963C-8444625CDADE}"/>
              </a:ext>
            </a:extLst>
          </p:cNvPr>
          <p:cNvSpPr/>
          <p:nvPr/>
        </p:nvSpPr>
        <p:spPr>
          <a:xfrm>
            <a:off x="5474698" y="3220098"/>
            <a:ext cx="366312" cy="201642"/>
          </a:xfrm>
          <a:custGeom>
            <a:avLst/>
            <a:gdLst/>
            <a:ahLst/>
            <a:cxnLst/>
            <a:rect l="l" t="t" r="r" b="b"/>
            <a:pathLst>
              <a:path w="17881" h="9425" extrusionOk="0">
                <a:moveTo>
                  <a:pt x="8936" y="1"/>
                </a:moveTo>
                <a:cubicBezTo>
                  <a:pt x="6856" y="1"/>
                  <a:pt x="4771" y="459"/>
                  <a:pt x="3170" y="1377"/>
                </a:cubicBezTo>
                <a:cubicBezTo>
                  <a:pt x="1" y="3211"/>
                  <a:pt x="1" y="6214"/>
                  <a:pt x="3170" y="8048"/>
                </a:cubicBezTo>
                <a:cubicBezTo>
                  <a:pt x="4771" y="8966"/>
                  <a:pt x="6856" y="9424"/>
                  <a:pt x="8936" y="9424"/>
                </a:cubicBezTo>
                <a:cubicBezTo>
                  <a:pt x="11017" y="9424"/>
                  <a:pt x="13094" y="8966"/>
                  <a:pt x="14678" y="8048"/>
                </a:cubicBezTo>
                <a:cubicBezTo>
                  <a:pt x="17847" y="6214"/>
                  <a:pt x="17880" y="3211"/>
                  <a:pt x="14678" y="1377"/>
                </a:cubicBezTo>
                <a:cubicBezTo>
                  <a:pt x="13094" y="459"/>
                  <a:pt x="11017" y="1"/>
                  <a:pt x="8936"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755;p37">
            <a:extLst>
              <a:ext uri="{FF2B5EF4-FFF2-40B4-BE49-F238E27FC236}">
                <a16:creationId xmlns:a16="http://schemas.microsoft.com/office/drawing/2014/main" id="{4FE8F2CA-B692-C2B0-51F4-91A779AB698B}"/>
              </a:ext>
            </a:extLst>
          </p:cNvPr>
          <p:cNvSpPr/>
          <p:nvPr/>
        </p:nvSpPr>
        <p:spPr>
          <a:xfrm>
            <a:off x="5474698" y="3220098"/>
            <a:ext cx="366312" cy="201642"/>
          </a:xfrm>
          <a:custGeom>
            <a:avLst/>
            <a:gdLst/>
            <a:ahLst/>
            <a:cxnLst/>
            <a:rect l="l" t="t" r="r" b="b"/>
            <a:pathLst>
              <a:path w="17881" h="9425" extrusionOk="0">
                <a:moveTo>
                  <a:pt x="8936" y="1"/>
                </a:moveTo>
                <a:cubicBezTo>
                  <a:pt x="6856" y="1"/>
                  <a:pt x="4771" y="459"/>
                  <a:pt x="3170" y="1377"/>
                </a:cubicBezTo>
                <a:cubicBezTo>
                  <a:pt x="1" y="3211"/>
                  <a:pt x="1" y="6214"/>
                  <a:pt x="3170" y="8048"/>
                </a:cubicBezTo>
                <a:cubicBezTo>
                  <a:pt x="4771" y="8966"/>
                  <a:pt x="6856" y="9424"/>
                  <a:pt x="8936" y="9424"/>
                </a:cubicBezTo>
                <a:cubicBezTo>
                  <a:pt x="11017" y="9424"/>
                  <a:pt x="13094" y="8966"/>
                  <a:pt x="14678" y="8048"/>
                </a:cubicBezTo>
                <a:cubicBezTo>
                  <a:pt x="17847" y="6214"/>
                  <a:pt x="17880" y="3211"/>
                  <a:pt x="14678" y="1377"/>
                </a:cubicBezTo>
                <a:cubicBezTo>
                  <a:pt x="13094" y="459"/>
                  <a:pt x="11017" y="1"/>
                  <a:pt x="89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756;p37">
            <a:extLst>
              <a:ext uri="{FF2B5EF4-FFF2-40B4-BE49-F238E27FC236}">
                <a16:creationId xmlns:a16="http://schemas.microsoft.com/office/drawing/2014/main" id="{F22F7E6B-B8D1-0073-8830-F74629B70FC7}"/>
              </a:ext>
            </a:extLst>
          </p:cNvPr>
          <p:cNvSpPr/>
          <p:nvPr/>
        </p:nvSpPr>
        <p:spPr>
          <a:xfrm>
            <a:off x="5490891" y="3245003"/>
            <a:ext cx="330071" cy="172354"/>
          </a:xfrm>
          <a:custGeom>
            <a:avLst/>
            <a:gdLst/>
            <a:ahLst/>
            <a:cxnLst/>
            <a:rect l="l" t="t" r="r" b="b"/>
            <a:pathLst>
              <a:path w="16112" h="8056" extrusionOk="0">
                <a:moveTo>
                  <a:pt x="8068" y="0"/>
                </a:moveTo>
                <a:cubicBezTo>
                  <a:pt x="5988" y="0"/>
                  <a:pt x="3903" y="459"/>
                  <a:pt x="2302" y="1376"/>
                </a:cubicBezTo>
                <a:cubicBezTo>
                  <a:pt x="1001" y="2110"/>
                  <a:pt x="234" y="3044"/>
                  <a:pt x="0" y="4045"/>
                </a:cubicBezTo>
                <a:cubicBezTo>
                  <a:pt x="234" y="5012"/>
                  <a:pt x="1001" y="5946"/>
                  <a:pt x="2302" y="6680"/>
                </a:cubicBezTo>
                <a:cubicBezTo>
                  <a:pt x="3886" y="7597"/>
                  <a:pt x="5971" y="8056"/>
                  <a:pt x="8056" y="8056"/>
                </a:cubicBezTo>
                <a:cubicBezTo>
                  <a:pt x="10141" y="8056"/>
                  <a:pt x="12226" y="7597"/>
                  <a:pt x="13810" y="6680"/>
                </a:cubicBezTo>
                <a:cubicBezTo>
                  <a:pt x="15111" y="5946"/>
                  <a:pt x="15878" y="5012"/>
                  <a:pt x="16112" y="4045"/>
                </a:cubicBezTo>
                <a:cubicBezTo>
                  <a:pt x="15912" y="3044"/>
                  <a:pt x="15111" y="2110"/>
                  <a:pt x="13810" y="1376"/>
                </a:cubicBezTo>
                <a:cubicBezTo>
                  <a:pt x="12226" y="459"/>
                  <a:pt x="10149" y="0"/>
                  <a:pt x="8068"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757;p37">
            <a:extLst>
              <a:ext uri="{FF2B5EF4-FFF2-40B4-BE49-F238E27FC236}">
                <a16:creationId xmlns:a16="http://schemas.microsoft.com/office/drawing/2014/main" id="{793059C8-2CF6-39D0-4EB8-28E8732E2BF4}"/>
              </a:ext>
            </a:extLst>
          </p:cNvPr>
          <p:cNvSpPr/>
          <p:nvPr/>
        </p:nvSpPr>
        <p:spPr>
          <a:xfrm>
            <a:off x="5490891" y="3245003"/>
            <a:ext cx="330071" cy="172354"/>
          </a:xfrm>
          <a:custGeom>
            <a:avLst/>
            <a:gdLst/>
            <a:ahLst/>
            <a:cxnLst/>
            <a:rect l="l" t="t" r="r" b="b"/>
            <a:pathLst>
              <a:path w="16112" h="8056" extrusionOk="0">
                <a:moveTo>
                  <a:pt x="8068" y="0"/>
                </a:moveTo>
                <a:cubicBezTo>
                  <a:pt x="5988" y="0"/>
                  <a:pt x="3903" y="459"/>
                  <a:pt x="2302" y="1376"/>
                </a:cubicBezTo>
                <a:cubicBezTo>
                  <a:pt x="1001" y="2110"/>
                  <a:pt x="234" y="3044"/>
                  <a:pt x="0" y="4045"/>
                </a:cubicBezTo>
                <a:cubicBezTo>
                  <a:pt x="234" y="5012"/>
                  <a:pt x="1001" y="5946"/>
                  <a:pt x="2302" y="6680"/>
                </a:cubicBezTo>
                <a:cubicBezTo>
                  <a:pt x="3886" y="7597"/>
                  <a:pt x="5971" y="8056"/>
                  <a:pt x="8056" y="8056"/>
                </a:cubicBezTo>
                <a:cubicBezTo>
                  <a:pt x="10141" y="8056"/>
                  <a:pt x="12226" y="7597"/>
                  <a:pt x="13810" y="6680"/>
                </a:cubicBezTo>
                <a:cubicBezTo>
                  <a:pt x="15111" y="5946"/>
                  <a:pt x="15878" y="5012"/>
                  <a:pt x="16112" y="4045"/>
                </a:cubicBezTo>
                <a:cubicBezTo>
                  <a:pt x="15912" y="3044"/>
                  <a:pt x="15111" y="2110"/>
                  <a:pt x="13810" y="1376"/>
                </a:cubicBezTo>
                <a:cubicBezTo>
                  <a:pt x="12226" y="459"/>
                  <a:pt x="10149" y="0"/>
                  <a:pt x="80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758;p37">
            <a:extLst>
              <a:ext uri="{FF2B5EF4-FFF2-40B4-BE49-F238E27FC236}">
                <a16:creationId xmlns:a16="http://schemas.microsoft.com/office/drawing/2014/main" id="{0C11B533-C8FA-886C-2772-A1EE5972C2D3}"/>
              </a:ext>
            </a:extLst>
          </p:cNvPr>
          <p:cNvSpPr/>
          <p:nvPr/>
        </p:nvSpPr>
        <p:spPr>
          <a:xfrm>
            <a:off x="5542528" y="3251364"/>
            <a:ext cx="218014" cy="149889"/>
          </a:xfrm>
          <a:custGeom>
            <a:avLst/>
            <a:gdLst/>
            <a:ahLst/>
            <a:cxnLst/>
            <a:rect l="l" t="t" r="r" b="b"/>
            <a:pathLst>
              <a:path w="10642" h="7006" extrusionOk="0">
                <a:moveTo>
                  <a:pt x="7247" y="4103"/>
                </a:moveTo>
                <a:cubicBezTo>
                  <a:pt x="7503" y="4103"/>
                  <a:pt x="7745" y="4151"/>
                  <a:pt x="7973" y="4271"/>
                </a:cubicBezTo>
                <a:lnTo>
                  <a:pt x="7806" y="4371"/>
                </a:lnTo>
                <a:cubicBezTo>
                  <a:pt x="7706" y="4404"/>
                  <a:pt x="7606" y="4471"/>
                  <a:pt x="7506" y="4504"/>
                </a:cubicBezTo>
                <a:cubicBezTo>
                  <a:pt x="7180" y="4659"/>
                  <a:pt x="6827" y="4734"/>
                  <a:pt x="6471" y="4734"/>
                </a:cubicBezTo>
                <a:cubicBezTo>
                  <a:pt x="6135" y="4734"/>
                  <a:pt x="5795" y="4667"/>
                  <a:pt x="5471" y="4538"/>
                </a:cubicBezTo>
                <a:cubicBezTo>
                  <a:pt x="6124" y="4312"/>
                  <a:pt x="6716" y="4103"/>
                  <a:pt x="7247" y="4103"/>
                </a:cubicBezTo>
                <a:close/>
                <a:moveTo>
                  <a:pt x="1235" y="1"/>
                </a:moveTo>
                <a:lnTo>
                  <a:pt x="1" y="735"/>
                </a:lnTo>
                <a:lnTo>
                  <a:pt x="1" y="1702"/>
                </a:lnTo>
                <a:lnTo>
                  <a:pt x="401" y="1936"/>
                </a:lnTo>
                <a:cubicBezTo>
                  <a:pt x="301" y="2102"/>
                  <a:pt x="234" y="2303"/>
                  <a:pt x="234" y="2503"/>
                </a:cubicBezTo>
                <a:lnTo>
                  <a:pt x="234" y="3470"/>
                </a:lnTo>
                <a:cubicBezTo>
                  <a:pt x="234" y="3870"/>
                  <a:pt x="501" y="4237"/>
                  <a:pt x="1102" y="4604"/>
                </a:cubicBezTo>
                <a:cubicBezTo>
                  <a:pt x="1635" y="4904"/>
                  <a:pt x="2202" y="5071"/>
                  <a:pt x="2836" y="5071"/>
                </a:cubicBezTo>
                <a:lnTo>
                  <a:pt x="3170" y="5071"/>
                </a:lnTo>
                <a:cubicBezTo>
                  <a:pt x="3804" y="5038"/>
                  <a:pt x="4404" y="4904"/>
                  <a:pt x="5004" y="4704"/>
                </a:cubicBezTo>
                <a:lnTo>
                  <a:pt x="5371" y="4571"/>
                </a:lnTo>
                <a:lnTo>
                  <a:pt x="4337" y="5605"/>
                </a:lnTo>
                <a:lnTo>
                  <a:pt x="4337" y="6572"/>
                </a:lnTo>
                <a:cubicBezTo>
                  <a:pt x="4919" y="6796"/>
                  <a:pt x="5527" y="6906"/>
                  <a:pt x="6135" y="6906"/>
                </a:cubicBezTo>
                <a:cubicBezTo>
                  <a:pt x="6887" y="6906"/>
                  <a:pt x="7639" y="6738"/>
                  <a:pt x="8340" y="6406"/>
                </a:cubicBezTo>
                <a:lnTo>
                  <a:pt x="9374" y="7006"/>
                </a:lnTo>
                <a:lnTo>
                  <a:pt x="10642" y="6272"/>
                </a:lnTo>
                <a:lnTo>
                  <a:pt x="10642" y="5305"/>
                </a:lnTo>
                <a:lnTo>
                  <a:pt x="10208" y="5071"/>
                </a:lnTo>
                <a:cubicBezTo>
                  <a:pt x="10342" y="4904"/>
                  <a:pt x="10408" y="4671"/>
                  <a:pt x="10408" y="4437"/>
                </a:cubicBezTo>
                <a:lnTo>
                  <a:pt x="10408" y="3470"/>
                </a:lnTo>
                <a:cubicBezTo>
                  <a:pt x="10408" y="3070"/>
                  <a:pt x="10141" y="2703"/>
                  <a:pt x="9541" y="2336"/>
                </a:cubicBezTo>
                <a:cubicBezTo>
                  <a:pt x="8939" y="2015"/>
                  <a:pt x="8277" y="1851"/>
                  <a:pt x="7612" y="1851"/>
                </a:cubicBezTo>
                <a:cubicBezTo>
                  <a:pt x="7172" y="1851"/>
                  <a:pt x="6731" y="1923"/>
                  <a:pt x="6305" y="2069"/>
                </a:cubicBezTo>
                <a:cubicBezTo>
                  <a:pt x="5905" y="2169"/>
                  <a:pt x="5471" y="2303"/>
                  <a:pt x="5104" y="2436"/>
                </a:cubicBezTo>
                <a:cubicBezTo>
                  <a:pt x="4671" y="2603"/>
                  <a:pt x="4237" y="2736"/>
                  <a:pt x="3804" y="2836"/>
                </a:cubicBezTo>
                <a:cubicBezTo>
                  <a:pt x="3603" y="2903"/>
                  <a:pt x="3403" y="2903"/>
                  <a:pt x="3203" y="2903"/>
                </a:cubicBezTo>
                <a:cubicBezTo>
                  <a:pt x="3003" y="2903"/>
                  <a:pt x="2836" y="2836"/>
                  <a:pt x="2669" y="2770"/>
                </a:cubicBezTo>
                <a:lnTo>
                  <a:pt x="2736" y="2736"/>
                </a:lnTo>
                <a:lnTo>
                  <a:pt x="2870" y="2670"/>
                </a:lnTo>
                <a:cubicBezTo>
                  <a:pt x="2970" y="2603"/>
                  <a:pt x="3070" y="2536"/>
                  <a:pt x="3203" y="2503"/>
                </a:cubicBezTo>
                <a:cubicBezTo>
                  <a:pt x="3496" y="2365"/>
                  <a:pt x="3807" y="2298"/>
                  <a:pt x="4122" y="2298"/>
                </a:cubicBezTo>
                <a:cubicBezTo>
                  <a:pt x="4416" y="2298"/>
                  <a:pt x="4714" y="2357"/>
                  <a:pt x="5004" y="2469"/>
                </a:cubicBezTo>
                <a:lnTo>
                  <a:pt x="6038" y="1402"/>
                </a:lnTo>
                <a:lnTo>
                  <a:pt x="6038" y="435"/>
                </a:lnTo>
                <a:cubicBezTo>
                  <a:pt x="5522" y="243"/>
                  <a:pt x="4972" y="151"/>
                  <a:pt x="4421" y="151"/>
                </a:cubicBezTo>
                <a:cubicBezTo>
                  <a:pt x="4011" y="151"/>
                  <a:pt x="3601" y="202"/>
                  <a:pt x="3203" y="301"/>
                </a:cubicBezTo>
                <a:cubicBezTo>
                  <a:pt x="2870" y="401"/>
                  <a:pt x="2569" y="501"/>
                  <a:pt x="2302" y="635"/>
                </a:cubicBezTo>
                <a:lnTo>
                  <a:pt x="1235"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759;p37">
            <a:extLst>
              <a:ext uri="{FF2B5EF4-FFF2-40B4-BE49-F238E27FC236}">
                <a16:creationId xmlns:a16="http://schemas.microsoft.com/office/drawing/2014/main" id="{B9DD0A23-7A4D-1235-2EB7-517567160305}"/>
              </a:ext>
            </a:extLst>
          </p:cNvPr>
          <p:cNvSpPr/>
          <p:nvPr/>
        </p:nvSpPr>
        <p:spPr>
          <a:xfrm>
            <a:off x="5541296" y="3251364"/>
            <a:ext cx="222111" cy="127768"/>
          </a:xfrm>
          <a:custGeom>
            <a:avLst/>
            <a:gdLst/>
            <a:ahLst/>
            <a:cxnLst/>
            <a:rect l="l" t="t" r="r" b="b"/>
            <a:pathLst>
              <a:path w="10842" h="5972" extrusionOk="0">
                <a:moveTo>
                  <a:pt x="1301" y="1"/>
                </a:moveTo>
                <a:lnTo>
                  <a:pt x="67" y="735"/>
                </a:lnTo>
                <a:lnTo>
                  <a:pt x="1068" y="1302"/>
                </a:lnTo>
                <a:cubicBezTo>
                  <a:pt x="33" y="2102"/>
                  <a:pt x="0" y="2936"/>
                  <a:pt x="1201" y="3604"/>
                </a:cubicBezTo>
                <a:cubicBezTo>
                  <a:pt x="1701" y="3904"/>
                  <a:pt x="2302" y="4104"/>
                  <a:pt x="2902" y="4104"/>
                </a:cubicBezTo>
                <a:lnTo>
                  <a:pt x="3269" y="4104"/>
                </a:lnTo>
                <a:cubicBezTo>
                  <a:pt x="3870" y="4037"/>
                  <a:pt x="4503" y="3904"/>
                  <a:pt x="5104" y="3704"/>
                </a:cubicBezTo>
                <a:cubicBezTo>
                  <a:pt x="5953" y="3397"/>
                  <a:pt x="6685" y="3090"/>
                  <a:pt x="7324" y="3090"/>
                </a:cubicBezTo>
                <a:cubicBezTo>
                  <a:pt x="7589" y="3090"/>
                  <a:pt x="7838" y="3143"/>
                  <a:pt x="8073" y="3270"/>
                </a:cubicBezTo>
                <a:cubicBezTo>
                  <a:pt x="8606" y="3570"/>
                  <a:pt x="8473" y="3970"/>
                  <a:pt x="7872" y="4304"/>
                </a:cubicBezTo>
                <a:cubicBezTo>
                  <a:pt x="7772" y="4371"/>
                  <a:pt x="7672" y="4404"/>
                  <a:pt x="7572" y="4471"/>
                </a:cubicBezTo>
                <a:cubicBezTo>
                  <a:pt x="7239" y="4604"/>
                  <a:pt x="6888" y="4671"/>
                  <a:pt x="6538" y="4671"/>
                </a:cubicBezTo>
                <a:cubicBezTo>
                  <a:pt x="6188" y="4671"/>
                  <a:pt x="5838" y="4604"/>
                  <a:pt x="5504" y="4471"/>
                </a:cubicBezTo>
                <a:lnTo>
                  <a:pt x="4403" y="5572"/>
                </a:lnTo>
                <a:cubicBezTo>
                  <a:pt x="4993" y="5783"/>
                  <a:pt x="5616" y="5892"/>
                  <a:pt x="6237" y="5892"/>
                </a:cubicBezTo>
                <a:cubicBezTo>
                  <a:pt x="6986" y="5892"/>
                  <a:pt x="7731" y="5733"/>
                  <a:pt x="8406" y="5405"/>
                </a:cubicBezTo>
                <a:lnTo>
                  <a:pt x="9440" y="5972"/>
                </a:lnTo>
                <a:lnTo>
                  <a:pt x="10708" y="5271"/>
                </a:lnTo>
                <a:lnTo>
                  <a:pt x="9674" y="4671"/>
                </a:lnTo>
                <a:cubicBezTo>
                  <a:pt x="10708" y="3870"/>
                  <a:pt x="10841" y="3003"/>
                  <a:pt x="9607" y="2303"/>
                </a:cubicBezTo>
                <a:cubicBezTo>
                  <a:pt x="9005" y="1982"/>
                  <a:pt x="8343" y="1817"/>
                  <a:pt x="7678" y="1817"/>
                </a:cubicBezTo>
                <a:cubicBezTo>
                  <a:pt x="7238" y="1817"/>
                  <a:pt x="6797" y="1890"/>
                  <a:pt x="6371" y="2036"/>
                </a:cubicBezTo>
                <a:cubicBezTo>
                  <a:pt x="5971" y="2136"/>
                  <a:pt x="5537" y="2303"/>
                  <a:pt x="5170" y="2403"/>
                </a:cubicBezTo>
                <a:cubicBezTo>
                  <a:pt x="4737" y="2569"/>
                  <a:pt x="4303" y="2703"/>
                  <a:pt x="3870" y="2836"/>
                </a:cubicBezTo>
                <a:cubicBezTo>
                  <a:pt x="3669" y="2870"/>
                  <a:pt x="3469" y="2903"/>
                  <a:pt x="3269" y="2903"/>
                </a:cubicBezTo>
                <a:cubicBezTo>
                  <a:pt x="3036" y="2870"/>
                  <a:pt x="2835" y="2836"/>
                  <a:pt x="2669" y="2703"/>
                </a:cubicBezTo>
                <a:cubicBezTo>
                  <a:pt x="2235" y="2469"/>
                  <a:pt x="2202" y="2136"/>
                  <a:pt x="2802" y="1769"/>
                </a:cubicBezTo>
                <a:lnTo>
                  <a:pt x="2936" y="1702"/>
                </a:lnTo>
                <a:cubicBezTo>
                  <a:pt x="3036" y="1635"/>
                  <a:pt x="3136" y="1569"/>
                  <a:pt x="3269" y="1502"/>
                </a:cubicBezTo>
                <a:cubicBezTo>
                  <a:pt x="3573" y="1377"/>
                  <a:pt x="3896" y="1309"/>
                  <a:pt x="4222" y="1309"/>
                </a:cubicBezTo>
                <a:cubicBezTo>
                  <a:pt x="4505" y="1309"/>
                  <a:pt x="4791" y="1360"/>
                  <a:pt x="5070" y="1469"/>
                </a:cubicBezTo>
                <a:lnTo>
                  <a:pt x="6104" y="435"/>
                </a:lnTo>
                <a:cubicBezTo>
                  <a:pt x="5588" y="243"/>
                  <a:pt x="5038" y="151"/>
                  <a:pt x="4487" y="151"/>
                </a:cubicBezTo>
                <a:cubicBezTo>
                  <a:pt x="4077" y="151"/>
                  <a:pt x="3667" y="202"/>
                  <a:pt x="3269" y="301"/>
                </a:cubicBezTo>
                <a:cubicBezTo>
                  <a:pt x="2936" y="401"/>
                  <a:pt x="2635" y="501"/>
                  <a:pt x="2335" y="635"/>
                </a:cubicBezTo>
                <a:lnTo>
                  <a:pt x="1301"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760;p37">
            <a:extLst>
              <a:ext uri="{FF2B5EF4-FFF2-40B4-BE49-F238E27FC236}">
                <a16:creationId xmlns:a16="http://schemas.microsoft.com/office/drawing/2014/main" id="{83C6EE22-2CF7-1C08-6E5B-760FE0989ACB}"/>
              </a:ext>
            </a:extLst>
          </p:cNvPr>
          <p:cNvSpPr/>
          <p:nvPr/>
        </p:nvSpPr>
        <p:spPr>
          <a:xfrm>
            <a:off x="5541296" y="3251364"/>
            <a:ext cx="222111" cy="127768"/>
          </a:xfrm>
          <a:custGeom>
            <a:avLst/>
            <a:gdLst/>
            <a:ahLst/>
            <a:cxnLst/>
            <a:rect l="l" t="t" r="r" b="b"/>
            <a:pathLst>
              <a:path w="10842" h="5972" extrusionOk="0">
                <a:moveTo>
                  <a:pt x="1301" y="1"/>
                </a:moveTo>
                <a:lnTo>
                  <a:pt x="67" y="735"/>
                </a:lnTo>
                <a:lnTo>
                  <a:pt x="1068" y="1302"/>
                </a:lnTo>
                <a:cubicBezTo>
                  <a:pt x="33" y="2102"/>
                  <a:pt x="0" y="2936"/>
                  <a:pt x="1201" y="3604"/>
                </a:cubicBezTo>
                <a:cubicBezTo>
                  <a:pt x="1701" y="3904"/>
                  <a:pt x="2302" y="4104"/>
                  <a:pt x="2902" y="4104"/>
                </a:cubicBezTo>
                <a:lnTo>
                  <a:pt x="3269" y="4104"/>
                </a:lnTo>
                <a:cubicBezTo>
                  <a:pt x="3870" y="4037"/>
                  <a:pt x="4503" y="3904"/>
                  <a:pt x="5104" y="3704"/>
                </a:cubicBezTo>
                <a:cubicBezTo>
                  <a:pt x="5953" y="3397"/>
                  <a:pt x="6685" y="3090"/>
                  <a:pt x="7324" y="3090"/>
                </a:cubicBezTo>
                <a:cubicBezTo>
                  <a:pt x="7589" y="3090"/>
                  <a:pt x="7838" y="3143"/>
                  <a:pt x="8073" y="3270"/>
                </a:cubicBezTo>
                <a:cubicBezTo>
                  <a:pt x="8606" y="3570"/>
                  <a:pt x="8473" y="3970"/>
                  <a:pt x="7872" y="4304"/>
                </a:cubicBezTo>
                <a:cubicBezTo>
                  <a:pt x="7772" y="4371"/>
                  <a:pt x="7672" y="4404"/>
                  <a:pt x="7572" y="4471"/>
                </a:cubicBezTo>
                <a:cubicBezTo>
                  <a:pt x="7239" y="4604"/>
                  <a:pt x="6888" y="4671"/>
                  <a:pt x="6538" y="4671"/>
                </a:cubicBezTo>
                <a:cubicBezTo>
                  <a:pt x="6188" y="4671"/>
                  <a:pt x="5838" y="4604"/>
                  <a:pt x="5504" y="4471"/>
                </a:cubicBezTo>
                <a:lnTo>
                  <a:pt x="4403" y="5572"/>
                </a:lnTo>
                <a:cubicBezTo>
                  <a:pt x="4993" y="5783"/>
                  <a:pt x="5616" y="5892"/>
                  <a:pt x="6237" y="5892"/>
                </a:cubicBezTo>
                <a:cubicBezTo>
                  <a:pt x="6986" y="5892"/>
                  <a:pt x="7731" y="5733"/>
                  <a:pt x="8406" y="5405"/>
                </a:cubicBezTo>
                <a:lnTo>
                  <a:pt x="9440" y="5972"/>
                </a:lnTo>
                <a:lnTo>
                  <a:pt x="10708" y="5271"/>
                </a:lnTo>
                <a:lnTo>
                  <a:pt x="9674" y="4671"/>
                </a:lnTo>
                <a:cubicBezTo>
                  <a:pt x="10708" y="3870"/>
                  <a:pt x="10841" y="3003"/>
                  <a:pt x="9607" y="2303"/>
                </a:cubicBezTo>
                <a:cubicBezTo>
                  <a:pt x="9005" y="1982"/>
                  <a:pt x="8343" y="1817"/>
                  <a:pt x="7678" y="1817"/>
                </a:cubicBezTo>
                <a:cubicBezTo>
                  <a:pt x="7238" y="1817"/>
                  <a:pt x="6797" y="1890"/>
                  <a:pt x="6371" y="2036"/>
                </a:cubicBezTo>
                <a:cubicBezTo>
                  <a:pt x="5971" y="2136"/>
                  <a:pt x="5537" y="2303"/>
                  <a:pt x="5170" y="2403"/>
                </a:cubicBezTo>
                <a:cubicBezTo>
                  <a:pt x="4737" y="2569"/>
                  <a:pt x="4303" y="2703"/>
                  <a:pt x="3870" y="2836"/>
                </a:cubicBezTo>
                <a:cubicBezTo>
                  <a:pt x="3669" y="2870"/>
                  <a:pt x="3469" y="2903"/>
                  <a:pt x="3269" y="2903"/>
                </a:cubicBezTo>
                <a:cubicBezTo>
                  <a:pt x="3036" y="2870"/>
                  <a:pt x="2835" y="2836"/>
                  <a:pt x="2669" y="2703"/>
                </a:cubicBezTo>
                <a:cubicBezTo>
                  <a:pt x="2235" y="2469"/>
                  <a:pt x="2202" y="2136"/>
                  <a:pt x="2802" y="1769"/>
                </a:cubicBezTo>
                <a:lnTo>
                  <a:pt x="2936" y="1702"/>
                </a:lnTo>
                <a:cubicBezTo>
                  <a:pt x="3036" y="1635"/>
                  <a:pt x="3136" y="1569"/>
                  <a:pt x="3269" y="1502"/>
                </a:cubicBezTo>
                <a:cubicBezTo>
                  <a:pt x="3573" y="1377"/>
                  <a:pt x="3896" y="1309"/>
                  <a:pt x="4222" y="1309"/>
                </a:cubicBezTo>
                <a:cubicBezTo>
                  <a:pt x="4505" y="1309"/>
                  <a:pt x="4791" y="1360"/>
                  <a:pt x="5070" y="1469"/>
                </a:cubicBezTo>
                <a:lnTo>
                  <a:pt x="6104" y="435"/>
                </a:lnTo>
                <a:cubicBezTo>
                  <a:pt x="5588" y="243"/>
                  <a:pt x="5038" y="151"/>
                  <a:pt x="4487" y="151"/>
                </a:cubicBezTo>
                <a:cubicBezTo>
                  <a:pt x="4077" y="151"/>
                  <a:pt x="3667" y="202"/>
                  <a:pt x="3269" y="301"/>
                </a:cubicBezTo>
                <a:cubicBezTo>
                  <a:pt x="2936" y="401"/>
                  <a:pt x="2635" y="501"/>
                  <a:pt x="2335" y="635"/>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761;p37">
            <a:extLst>
              <a:ext uri="{FF2B5EF4-FFF2-40B4-BE49-F238E27FC236}">
                <a16:creationId xmlns:a16="http://schemas.microsoft.com/office/drawing/2014/main" id="{82C061BC-CE3C-1FA9-FD47-078AEB09974F}"/>
              </a:ext>
            </a:extLst>
          </p:cNvPr>
          <p:cNvSpPr/>
          <p:nvPr/>
        </p:nvSpPr>
        <p:spPr>
          <a:xfrm>
            <a:off x="5542528" y="3251364"/>
            <a:ext cx="46504" cy="45719"/>
          </a:xfrm>
          <a:custGeom>
            <a:avLst/>
            <a:gdLst/>
            <a:ahLst/>
            <a:cxnLst/>
            <a:rect l="l" t="t" r="r" b="b"/>
            <a:pathLst>
              <a:path w="2270" h="735" extrusionOk="0">
                <a:moveTo>
                  <a:pt x="1235" y="1"/>
                </a:moveTo>
                <a:lnTo>
                  <a:pt x="1" y="735"/>
                </a:lnTo>
                <a:lnTo>
                  <a:pt x="1235" y="168"/>
                </a:lnTo>
                <a:lnTo>
                  <a:pt x="2269" y="601"/>
                </a:lnTo>
                <a:lnTo>
                  <a:pt x="123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762;p37">
            <a:extLst>
              <a:ext uri="{FF2B5EF4-FFF2-40B4-BE49-F238E27FC236}">
                <a16:creationId xmlns:a16="http://schemas.microsoft.com/office/drawing/2014/main" id="{41013064-A0BF-693E-D9C9-E935C015E834}"/>
              </a:ext>
            </a:extLst>
          </p:cNvPr>
          <p:cNvSpPr/>
          <p:nvPr/>
        </p:nvSpPr>
        <p:spPr>
          <a:xfrm>
            <a:off x="5599165" y="3254013"/>
            <a:ext cx="61520" cy="45719"/>
          </a:xfrm>
          <a:custGeom>
            <a:avLst/>
            <a:gdLst/>
            <a:ahLst/>
            <a:cxnLst/>
            <a:rect l="l" t="t" r="r" b="b"/>
            <a:pathLst>
              <a:path w="3003" h="1327" extrusionOk="0">
                <a:moveTo>
                  <a:pt x="1429" y="0"/>
                </a:moveTo>
                <a:cubicBezTo>
                  <a:pt x="953" y="0"/>
                  <a:pt x="473" y="67"/>
                  <a:pt x="0" y="193"/>
                </a:cubicBezTo>
                <a:cubicBezTo>
                  <a:pt x="376" y="123"/>
                  <a:pt x="751" y="88"/>
                  <a:pt x="1124" y="88"/>
                </a:cubicBezTo>
                <a:cubicBezTo>
                  <a:pt x="1646" y="88"/>
                  <a:pt x="2163" y="156"/>
                  <a:pt x="2669" y="293"/>
                </a:cubicBezTo>
                <a:lnTo>
                  <a:pt x="1968" y="1327"/>
                </a:lnTo>
                <a:lnTo>
                  <a:pt x="1968" y="1327"/>
                </a:lnTo>
                <a:lnTo>
                  <a:pt x="3002" y="259"/>
                </a:lnTo>
                <a:cubicBezTo>
                  <a:pt x="2492" y="83"/>
                  <a:pt x="1963" y="0"/>
                  <a:pt x="142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763;p37">
            <a:extLst>
              <a:ext uri="{FF2B5EF4-FFF2-40B4-BE49-F238E27FC236}">
                <a16:creationId xmlns:a16="http://schemas.microsoft.com/office/drawing/2014/main" id="{6C5196DD-0F6E-7F32-3B6F-C4746696C92A}"/>
              </a:ext>
            </a:extLst>
          </p:cNvPr>
          <p:cNvSpPr/>
          <p:nvPr/>
        </p:nvSpPr>
        <p:spPr>
          <a:xfrm>
            <a:off x="5660148" y="3285745"/>
            <a:ext cx="91594" cy="61231"/>
          </a:xfrm>
          <a:custGeom>
            <a:avLst/>
            <a:gdLst/>
            <a:ahLst/>
            <a:cxnLst/>
            <a:rect l="l" t="t" r="r" b="b"/>
            <a:pathLst>
              <a:path w="4471" h="2862" extrusionOk="0">
                <a:moveTo>
                  <a:pt x="1261" y="0"/>
                </a:moveTo>
                <a:cubicBezTo>
                  <a:pt x="836" y="0"/>
                  <a:pt x="411" y="64"/>
                  <a:pt x="0" y="193"/>
                </a:cubicBezTo>
                <a:cubicBezTo>
                  <a:pt x="311" y="133"/>
                  <a:pt x="624" y="103"/>
                  <a:pt x="936" y="103"/>
                </a:cubicBezTo>
                <a:cubicBezTo>
                  <a:pt x="1666" y="103"/>
                  <a:pt x="2392" y="266"/>
                  <a:pt x="3069" y="593"/>
                </a:cubicBezTo>
                <a:cubicBezTo>
                  <a:pt x="4070" y="1193"/>
                  <a:pt x="4237" y="1861"/>
                  <a:pt x="3303" y="2861"/>
                </a:cubicBezTo>
                <a:cubicBezTo>
                  <a:pt x="4337" y="2061"/>
                  <a:pt x="4470" y="1193"/>
                  <a:pt x="3236" y="493"/>
                </a:cubicBezTo>
                <a:cubicBezTo>
                  <a:pt x="2620" y="165"/>
                  <a:pt x="1941" y="0"/>
                  <a:pt x="126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764;p37">
            <a:extLst>
              <a:ext uri="{FF2B5EF4-FFF2-40B4-BE49-F238E27FC236}">
                <a16:creationId xmlns:a16="http://schemas.microsoft.com/office/drawing/2014/main" id="{3F600218-4CC7-65F9-E218-CD0845BBCADA}"/>
              </a:ext>
            </a:extLst>
          </p:cNvPr>
          <p:cNvSpPr/>
          <p:nvPr/>
        </p:nvSpPr>
        <p:spPr>
          <a:xfrm>
            <a:off x="5718016" y="3339733"/>
            <a:ext cx="45719" cy="45719"/>
          </a:xfrm>
          <a:custGeom>
            <a:avLst/>
            <a:gdLst/>
            <a:ahLst/>
            <a:cxnLst/>
            <a:rect l="l" t="t" r="r" b="b"/>
            <a:pathLst>
              <a:path w="1235" h="1302" extrusionOk="0">
                <a:moveTo>
                  <a:pt x="201" y="1"/>
                </a:moveTo>
                <a:lnTo>
                  <a:pt x="1001" y="601"/>
                </a:lnTo>
                <a:lnTo>
                  <a:pt x="1" y="1302"/>
                </a:lnTo>
                <a:lnTo>
                  <a:pt x="1235" y="601"/>
                </a:lnTo>
                <a:lnTo>
                  <a:pt x="20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765;p37">
            <a:extLst>
              <a:ext uri="{FF2B5EF4-FFF2-40B4-BE49-F238E27FC236}">
                <a16:creationId xmlns:a16="http://schemas.microsoft.com/office/drawing/2014/main" id="{87975124-CDE2-34B1-24B0-90C11BC95A0A}"/>
              </a:ext>
            </a:extLst>
          </p:cNvPr>
          <p:cNvSpPr/>
          <p:nvPr/>
        </p:nvSpPr>
        <p:spPr>
          <a:xfrm>
            <a:off x="5623434" y="3335386"/>
            <a:ext cx="64941" cy="45719"/>
          </a:xfrm>
          <a:custGeom>
            <a:avLst/>
            <a:gdLst/>
            <a:ahLst/>
            <a:cxnLst/>
            <a:rect l="l" t="t" r="r" b="b"/>
            <a:pathLst>
              <a:path w="3170" h="1135" extrusionOk="0">
                <a:moveTo>
                  <a:pt x="3169" y="0"/>
                </a:moveTo>
                <a:lnTo>
                  <a:pt x="3169" y="0"/>
                </a:lnTo>
                <a:cubicBezTo>
                  <a:pt x="2826" y="155"/>
                  <a:pt x="2465" y="230"/>
                  <a:pt x="2104" y="230"/>
                </a:cubicBezTo>
                <a:cubicBezTo>
                  <a:pt x="1764" y="230"/>
                  <a:pt x="1425" y="163"/>
                  <a:pt x="1101" y="34"/>
                </a:cubicBezTo>
                <a:lnTo>
                  <a:pt x="0" y="1134"/>
                </a:lnTo>
                <a:lnTo>
                  <a:pt x="0" y="1134"/>
                </a:lnTo>
                <a:lnTo>
                  <a:pt x="1201" y="167"/>
                </a:lnTo>
                <a:cubicBezTo>
                  <a:pt x="1458" y="248"/>
                  <a:pt x="1731" y="291"/>
                  <a:pt x="2005" y="291"/>
                </a:cubicBezTo>
                <a:cubicBezTo>
                  <a:pt x="2408" y="291"/>
                  <a:pt x="2812" y="199"/>
                  <a:pt x="316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766;p37">
            <a:extLst>
              <a:ext uri="{FF2B5EF4-FFF2-40B4-BE49-F238E27FC236}">
                <a16:creationId xmlns:a16="http://schemas.microsoft.com/office/drawing/2014/main" id="{68461AF7-11DE-15FD-991C-0B697D5FB63C}"/>
              </a:ext>
            </a:extLst>
          </p:cNvPr>
          <p:cNvSpPr/>
          <p:nvPr/>
        </p:nvSpPr>
        <p:spPr>
          <a:xfrm>
            <a:off x="5578624" y="3283730"/>
            <a:ext cx="45719" cy="45719"/>
          </a:xfrm>
          <a:custGeom>
            <a:avLst/>
            <a:gdLst/>
            <a:ahLst/>
            <a:cxnLst/>
            <a:rect l="l" t="t" r="r" b="b"/>
            <a:pathLst>
              <a:path w="1869" h="1195" extrusionOk="0">
                <a:moveTo>
                  <a:pt x="801" y="1"/>
                </a:moveTo>
                <a:cubicBezTo>
                  <a:pt x="234" y="301"/>
                  <a:pt x="1" y="634"/>
                  <a:pt x="367" y="935"/>
                </a:cubicBezTo>
                <a:cubicBezTo>
                  <a:pt x="621" y="1110"/>
                  <a:pt x="919" y="1194"/>
                  <a:pt x="1224" y="1194"/>
                </a:cubicBezTo>
                <a:cubicBezTo>
                  <a:pt x="1440" y="1194"/>
                  <a:pt x="1660" y="1151"/>
                  <a:pt x="1869" y="1068"/>
                </a:cubicBezTo>
                <a:lnTo>
                  <a:pt x="1869" y="1068"/>
                </a:lnTo>
                <a:cubicBezTo>
                  <a:pt x="1668" y="1135"/>
                  <a:pt x="1468" y="1135"/>
                  <a:pt x="1268" y="1135"/>
                </a:cubicBezTo>
                <a:cubicBezTo>
                  <a:pt x="1035" y="1135"/>
                  <a:pt x="834" y="1068"/>
                  <a:pt x="668" y="968"/>
                </a:cubicBezTo>
                <a:cubicBezTo>
                  <a:pt x="267" y="734"/>
                  <a:pt x="201" y="401"/>
                  <a:pt x="80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767;p37">
            <a:extLst>
              <a:ext uri="{FF2B5EF4-FFF2-40B4-BE49-F238E27FC236}">
                <a16:creationId xmlns:a16="http://schemas.microsoft.com/office/drawing/2014/main" id="{3D659236-92CD-4022-0D23-A2103F0D0EB5}"/>
              </a:ext>
            </a:extLst>
          </p:cNvPr>
          <p:cNvSpPr/>
          <p:nvPr/>
        </p:nvSpPr>
        <p:spPr>
          <a:xfrm>
            <a:off x="5541297" y="3276267"/>
            <a:ext cx="59471" cy="59969"/>
          </a:xfrm>
          <a:custGeom>
            <a:avLst/>
            <a:gdLst/>
            <a:ahLst/>
            <a:cxnLst/>
            <a:rect l="l" t="t" r="r" b="b"/>
            <a:pathLst>
              <a:path w="2903" h="2803" extrusionOk="0">
                <a:moveTo>
                  <a:pt x="1068" y="0"/>
                </a:moveTo>
                <a:lnTo>
                  <a:pt x="1068" y="0"/>
                </a:lnTo>
                <a:cubicBezTo>
                  <a:pt x="33" y="801"/>
                  <a:pt x="0" y="1635"/>
                  <a:pt x="1168" y="2302"/>
                </a:cubicBezTo>
                <a:cubicBezTo>
                  <a:pt x="1701" y="2602"/>
                  <a:pt x="2302" y="2769"/>
                  <a:pt x="2902" y="2802"/>
                </a:cubicBezTo>
                <a:cubicBezTo>
                  <a:pt x="2035" y="2702"/>
                  <a:pt x="901" y="2168"/>
                  <a:pt x="567" y="1468"/>
                </a:cubicBezTo>
                <a:cubicBezTo>
                  <a:pt x="234" y="767"/>
                  <a:pt x="1001" y="67"/>
                  <a:pt x="106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768;p37">
            <a:extLst>
              <a:ext uri="{FF2B5EF4-FFF2-40B4-BE49-F238E27FC236}">
                <a16:creationId xmlns:a16="http://schemas.microsoft.com/office/drawing/2014/main" id="{AB59C99A-E6D6-B754-353D-D9A19ABEE8B0}"/>
              </a:ext>
            </a:extLst>
          </p:cNvPr>
          <p:cNvSpPr/>
          <p:nvPr/>
        </p:nvSpPr>
        <p:spPr>
          <a:xfrm>
            <a:off x="5368924" y="3148538"/>
            <a:ext cx="502975" cy="303694"/>
          </a:xfrm>
          <a:custGeom>
            <a:avLst/>
            <a:gdLst/>
            <a:ahLst/>
            <a:cxnLst/>
            <a:rect l="l" t="t" r="r" b="b"/>
            <a:pathLst>
              <a:path w="24552" h="14195" extrusionOk="0">
                <a:moveTo>
                  <a:pt x="12313" y="1"/>
                </a:moveTo>
                <a:cubicBezTo>
                  <a:pt x="9165" y="1"/>
                  <a:pt x="6021" y="693"/>
                  <a:pt x="3636" y="2077"/>
                </a:cubicBezTo>
                <a:cubicBezTo>
                  <a:pt x="2435" y="2744"/>
                  <a:pt x="1435" y="3678"/>
                  <a:pt x="701" y="4812"/>
                </a:cubicBezTo>
                <a:lnTo>
                  <a:pt x="0" y="4812"/>
                </a:lnTo>
                <a:lnTo>
                  <a:pt x="0" y="7314"/>
                </a:lnTo>
                <a:cubicBezTo>
                  <a:pt x="67" y="9049"/>
                  <a:pt x="1268" y="10783"/>
                  <a:pt x="3569" y="12118"/>
                </a:cubicBezTo>
                <a:cubicBezTo>
                  <a:pt x="5971" y="13502"/>
                  <a:pt x="9115" y="14194"/>
                  <a:pt x="12259" y="14194"/>
                </a:cubicBezTo>
                <a:cubicBezTo>
                  <a:pt x="15403" y="14194"/>
                  <a:pt x="18547" y="13502"/>
                  <a:pt x="20948" y="12118"/>
                </a:cubicBezTo>
                <a:cubicBezTo>
                  <a:pt x="23283" y="10783"/>
                  <a:pt x="24484" y="9049"/>
                  <a:pt x="24551" y="7314"/>
                </a:cubicBezTo>
                <a:lnTo>
                  <a:pt x="24551" y="4812"/>
                </a:lnTo>
                <a:lnTo>
                  <a:pt x="23917" y="4812"/>
                </a:lnTo>
                <a:cubicBezTo>
                  <a:pt x="23183" y="3678"/>
                  <a:pt x="22183" y="2744"/>
                  <a:pt x="21015" y="2077"/>
                </a:cubicBezTo>
                <a:cubicBezTo>
                  <a:pt x="18613" y="693"/>
                  <a:pt x="15461" y="1"/>
                  <a:pt x="1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770;p37">
            <a:extLst>
              <a:ext uri="{FF2B5EF4-FFF2-40B4-BE49-F238E27FC236}">
                <a16:creationId xmlns:a16="http://schemas.microsoft.com/office/drawing/2014/main" id="{EC5238F9-ED9A-29E4-8DCE-C9F0935093B9}"/>
              </a:ext>
            </a:extLst>
          </p:cNvPr>
          <p:cNvSpPr/>
          <p:nvPr/>
        </p:nvSpPr>
        <p:spPr>
          <a:xfrm>
            <a:off x="5596665" y="3145590"/>
            <a:ext cx="243989" cy="152028"/>
          </a:xfrm>
          <a:custGeom>
            <a:avLst/>
            <a:gdLst/>
            <a:ahLst/>
            <a:cxnLst/>
            <a:rect l="l" t="t" r="r" b="b"/>
            <a:pathLst>
              <a:path w="11910" h="7106" extrusionOk="0">
                <a:moveTo>
                  <a:pt x="7640" y="0"/>
                </a:moveTo>
                <a:lnTo>
                  <a:pt x="7640" y="0"/>
                </a:lnTo>
                <a:cubicBezTo>
                  <a:pt x="8107" y="801"/>
                  <a:pt x="7940" y="1635"/>
                  <a:pt x="5271" y="1768"/>
                </a:cubicBezTo>
                <a:cubicBezTo>
                  <a:pt x="1" y="2102"/>
                  <a:pt x="6672" y="7105"/>
                  <a:pt x="6672" y="7105"/>
                </a:cubicBezTo>
                <a:cubicBezTo>
                  <a:pt x="6672" y="7105"/>
                  <a:pt x="8277" y="6327"/>
                  <a:pt x="9589" y="6327"/>
                </a:cubicBezTo>
                <a:cubicBezTo>
                  <a:pt x="10179" y="6327"/>
                  <a:pt x="10709" y="6484"/>
                  <a:pt x="11009" y="6939"/>
                </a:cubicBezTo>
                <a:cubicBezTo>
                  <a:pt x="11909" y="5237"/>
                  <a:pt x="11609" y="3369"/>
                  <a:pt x="10108" y="1768"/>
                </a:cubicBezTo>
                <a:cubicBezTo>
                  <a:pt x="9808" y="1468"/>
                  <a:pt x="9474" y="1168"/>
                  <a:pt x="9141" y="934"/>
                </a:cubicBezTo>
                <a:cubicBezTo>
                  <a:pt x="8841" y="701"/>
                  <a:pt x="8540" y="501"/>
                  <a:pt x="8207" y="300"/>
                </a:cubicBezTo>
                <a:cubicBezTo>
                  <a:pt x="8040" y="200"/>
                  <a:pt x="7840" y="100"/>
                  <a:pt x="7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771;p37">
            <a:extLst>
              <a:ext uri="{FF2B5EF4-FFF2-40B4-BE49-F238E27FC236}">
                <a16:creationId xmlns:a16="http://schemas.microsoft.com/office/drawing/2014/main" id="{74257F94-D65C-BD50-F858-4E12F2F9862D}"/>
              </a:ext>
            </a:extLst>
          </p:cNvPr>
          <p:cNvSpPr/>
          <p:nvPr/>
        </p:nvSpPr>
        <p:spPr>
          <a:xfrm>
            <a:off x="5749132" y="3187098"/>
            <a:ext cx="71087" cy="71094"/>
          </a:xfrm>
          <a:custGeom>
            <a:avLst/>
            <a:gdLst/>
            <a:ahLst/>
            <a:cxnLst/>
            <a:rect l="l" t="t" r="r" b="b"/>
            <a:pathLst>
              <a:path w="3470" h="3323" extrusionOk="0">
                <a:moveTo>
                  <a:pt x="1329" y="0"/>
                </a:moveTo>
                <a:cubicBezTo>
                  <a:pt x="1275" y="0"/>
                  <a:pt x="1221" y="3"/>
                  <a:pt x="1168" y="10"/>
                </a:cubicBezTo>
                <a:cubicBezTo>
                  <a:pt x="367" y="77"/>
                  <a:pt x="0" y="911"/>
                  <a:pt x="301" y="1811"/>
                </a:cubicBezTo>
                <a:cubicBezTo>
                  <a:pt x="582" y="2654"/>
                  <a:pt x="1389" y="3322"/>
                  <a:pt x="2120" y="3322"/>
                </a:cubicBezTo>
                <a:cubicBezTo>
                  <a:pt x="2170" y="3322"/>
                  <a:pt x="2220" y="3319"/>
                  <a:pt x="2269" y="3313"/>
                </a:cubicBezTo>
                <a:cubicBezTo>
                  <a:pt x="3069" y="3212"/>
                  <a:pt x="3470" y="2412"/>
                  <a:pt x="3136" y="1478"/>
                </a:cubicBezTo>
                <a:cubicBezTo>
                  <a:pt x="2856" y="637"/>
                  <a:pt x="2082" y="0"/>
                  <a:pt x="1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772;p37">
            <a:extLst>
              <a:ext uri="{FF2B5EF4-FFF2-40B4-BE49-F238E27FC236}">
                <a16:creationId xmlns:a16="http://schemas.microsoft.com/office/drawing/2014/main" id="{7D794326-86E4-3012-6914-025E0A3B0A6A}"/>
              </a:ext>
            </a:extLst>
          </p:cNvPr>
          <p:cNvSpPr/>
          <p:nvPr/>
        </p:nvSpPr>
        <p:spPr>
          <a:xfrm>
            <a:off x="5424292" y="3146243"/>
            <a:ext cx="382701" cy="210328"/>
          </a:xfrm>
          <a:custGeom>
            <a:avLst/>
            <a:gdLst/>
            <a:ahLst/>
            <a:cxnLst/>
            <a:rect l="l" t="t" r="r" b="b"/>
            <a:pathLst>
              <a:path w="18681" h="9831" extrusionOk="0">
                <a:moveTo>
                  <a:pt x="9326" y="0"/>
                </a:moveTo>
                <a:cubicBezTo>
                  <a:pt x="7151" y="0"/>
                  <a:pt x="4973" y="476"/>
                  <a:pt x="3303" y="1433"/>
                </a:cubicBezTo>
                <a:cubicBezTo>
                  <a:pt x="134" y="3301"/>
                  <a:pt x="1" y="6236"/>
                  <a:pt x="2903" y="8138"/>
                </a:cubicBezTo>
                <a:cubicBezTo>
                  <a:pt x="3036" y="8238"/>
                  <a:pt x="3170" y="8305"/>
                  <a:pt x="3303" y="8405"/>
                </a:cubicBezTo>
                <a:cubicBezTo>
                  <a:pt x="4971" y="9355"/>
                  <a:pt x="7148" y="9831"/>
                  <a:pt x="9324" y="9831"/>
                </a:cubicBezTo>
                <a:cubicBezTo>
                  <a:pt x="11501" y="9831"/>
                  <a:pt x="13677" y="9355"/>
                  <a:pt x="15345" y="8405"/>
                </a:cubicBezTo>
                <a:cubicBezTo>
                  <a:pt x="18681" y="6470"/>
                  <a:pt x="18681" y="3368"/>
                  <a:pt x="15345" y="1433"/>
                </a:cubicBezTo>
                <a:lnTo>
                  <a:pt x="14912" y="1199"/>
                </a:lnTo>
                <a:cubicBezTo>
                  <a:pt x="13315" y="401"/>
                  <a:pt x="11322" y="0"/>
                  <a:pt x="9326"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773;p37">
            <a:extLst>
              <a:ext uri="{FF2B5EF4-FFF2-40B4-BE49-F238E27FC236}">
                <a16:creationId xmlns:a16="http://schemas.microsoft.com/office/drawing/2014/main" id="{381EE136-E18B-4E17-F3F6-C2C1B32B28EC}"/>
              </a:ext>
            </a:extLst>
          </p:cNvPr>
          <p:cNvSpPr/>
          <p:nvPr/>
        </p:nvSpPr>
        <p:spPr>
          <a:xfrm>
            <a:off x="5424292" y="3146243"/>
            <a:ext cx="382701" cy="210328"/>
          </a:xfrm>
          <a:custGeom>
            <a:avLst/>
            <a:gdLst/>
            <a:ahLst/>
            <a:cxnLst/>
            <a:rect l="l" t="t" r="r" b="b"/>
            <a:pathLst>
              <a:path w="18681" h="9831" extrusionOk="0">
                <a:moveTo>
                  <a:pt x="9326" y="0"/>
                </a:moveTo>
                <a:cubicBezTo>
                  <a:pt x="7151" y="0"/>
                  <a:pt x="4973" y="476"/>
                  <a:pt x="3303" y="1433"/>
                </a:cubicBezTo>
                <a:cubicBezTo>
                  <a:pt x="134" y="3301"/>
                  <a:pt x="1" y="6236"/>
                  <a:pt x="2903" y="8138"/>
                </a:cubicBezTo>
                <a:cubicBezTo>
                  <a:pt x="3036" y="8238"/>
                  <a:pt x="3170" y="8305"/>
                  <a:pt x="3303" y="8405"/>
                </a:cubicBezTo>
                <a:cubicBezTo>
                  <a:pt x="4971" y="9355"/>
                  <a:pt x="7148" y="9831"/>
                  <a:pt x="9324" y="9831"/>
                </a:cubicBezTo>
                <a:cubicBezTo>
                  <a:pt x="11501" y="9831"/>
                  <a:pt x="13677" y="9355"/>
                  <a:pt x="15345" y="8405"/>
                </a:cubicBezTo>
                <a:cubicBezTo>
                  <a:pt x="18681" y="6470"/>
                  <a:pt x="18681" y="3368"/>
                  <a:pt x="15345" y="1433"/>
                </a:cubicBezTo>
                <a:lnTo>
                  <a:pt x="14912" y="1199"/>
                </a:lnTo>
                <a:cubicBezTo>
                  <a:pt x="13315" y="401"/>
                  <a:pt x="11322" y="0"/>
                  <a:pt x="9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774;p37">
            <a:extLst>
              <a:ext uri="{FF2B5EF4-FFF2-40B4-BE49-F238E27FC236}">
                <a16:creationId xmlns:a16="http://schemas.microsoft.com/office/drawing/2014/main" id="{FEA56967-C869-E490-C824-A049B4C177A3}"/>
              </a:ext>
            </a:extLst>
          </p:cNvPr>
          <p:cNvSpPr/>
          <p:nvPr/>
        </p:nvSpPr>
        <p:spPr>
          <a:xfrm>
            <a:off x="5446697" y="3150570"/>
            <a:ext cx="332817" cy="200551"/>
          </a:xfrm>
          <a:custGeom>
            <a:avLst/>
            <a:gdLst/>
            <a:ahLst/>
            <a:cxnLst/>
            <a:rect l="l" t="t" r="r" b="b"/>
            <a:pathLst>
              <a:path w="16246" h="9374" extrusionOk="0">
                <a:moveTo>
                  <a:pt x="8140" y="0"/>
                </a:moveTo>
                <a:cubicBezTo>
                  <a:pt x="3637" y="0"/>
                  <a:pt x="1" y="2102"/>
                  <a:pt x="1" y="4670"/>
                </a:cubicBezTo>
                <a:cubicBezTo>
                  <a:pt x="1" y="7272"/>
                  <a:pt x="3637" y="9373"/>
                  <a:pt x="8140" y="9373"/>
                </a:cubicBezTo>
                <a:cubicBezTo>
                  <a:pt x="12610" y="9373"/>
                  <a:pt x="16246" y="7272"/>
                  <a:pt x="16246" y="4670"/>
                </a:cubicBezTo>
                <a:cubicBezTo>
                  <a:pt x="16246" y="2102"/>
                  <a:pt x="12610" y="0"/>
                  <a:pt x="8140"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775;p37">
            <a:extLst>
              <a:ext uri="{FF2B5EF4-FFF2-40B4-BE49-F238E27FC236}">
                <a16:creationId xmlns:a16="http://schemas.microsoft.com/office/drawing/2014/main" id="{A58DE8A9-6A60-14E9-5E1E-E0EC66F5229C}"/>
              </a:ext>
            </a:extLst>
          </p:cNvPr>
          <p:cNvSpPr/>
          <p:nvPr/>
        </p:nvSpPr>
        <p:spPr>
          <a:xfrm>
            <a:off x="5446697" y="3150570"/>
            <a:ext cx="332817" cy="200551"/>
          </a:xfrm>
          <a:custGeom>
            <a:avLst/>
            <a:gdLst/>
            <a:ahLst/>
            <a:cxnLst/>
            <a:rect l="l" t="t" r="r" b="b"/>
            <a:pathLst>
              <a:path w="16246" h="9374" extrusionOk="0">
                <a:moveTo>
                  <a:pt x="8140" y="0"/>
                </a:moveTo>
                <a:cubicBezTo>
                  <a:pt x="3637" y="0"/>
                  <a:pt x="1" y="2102"/>
                  <a:pt x="1" y="4670"/>
                </a:cubicBezTo>
                <a:cubicBezTo>
                  <a:pt x="1" y="7272"/>
                  <a:pt x="3637" y="9373"/>
                  <a:pt x="8140" y="9373"/>
                </a:cubicBezTo>
                <a:cubicBezTo>
                  <a:pt x="12610" y="9373"/>
                  <a:pt x="16246" y="7272"/>
                  <a:pt x="16246" y="4670"/>
                </a:cubicBezTo>
                <a:cubicBezTo>
                  <a:pt x="16246" y="2102"/>
                  <a:pt x="12610" y="0"/>
                  <a:pt x="81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776;p37">
            <a:extLst>
              <a:ext uri="{FF2B5EF4-FFF2-40B4-BE49-F238E27FC236}">
                <a16:creationId xmlns:a16="http://schemas.microsoft.com/office/drawing/2014/main" id="{7592F0FB-4C94-63EB-77E3-344F76CF3625}"/>
              </a:ext>
            </a:extLst>
          </p:cNvPr>
          <p:cNvSpPr/>
          <p:nvPr/>
        </p:nvSpPr>
        <p:spPr>
          <a:xfrm>
            <a:off x="5447947" y="3174673"/>
            <a:ext cx="330092" cy="173081"/>
          </a:xfrm>
          <a:custGeom>
            <a:avLst/>
            <a:gdLst/>
            <a:ahLst/>
            <a:cxnLst/>
            <a:rect l="l" t="t" r="r" b="b"/>
            <a:pathLst>
              <a:path w="16113" h="8090" extrusionOk="0">
                <a:moveTo>
                  <a:pt x="8056" y="1"/>
                </a:moveTo>
                <a:cubicBezTo>
                  <a:pt x="5971" y="1"/>
                  <a:pt x="3887" y="459"/>
                  <a:pt x="2302" y="1377"/>
                </a:cubicBezTo>
                <a:cubicBezTo>
                  <a:pt x="1001" y="2144"/>
                  <a:pt x="234" y="3078"/>
                  <a:pt x="1" y="4045"/>
                </a:cubicBezTo>
                <a:cubicBezTo>
                  <a:pt x="234" y="5013"/>
                  <a:pt x="1001" y="5947"/>
                  <a:pt x="2302" y="6714"/>
                </a:cubicBezTo>
                <a:cubicBezTo>
                  <a:pt x="3887" y="7631"/>
                  <a:pt x="5971" y="8090"/>
                  <a:pt x="8056" y="8090"/>
                </a:cubicBezTo>
                <a:cubicBezTo>
                  <a:pt x="10141" y="8090"/>
                  <a:pt x="12226" y="7631"/>
                  <a:pt x="13810" y="6714"/>
                </a:cubicBezTo>
                <a:cubicBezTo>
                  <a:pt x="15111" y="5947"/>
                  <a:pt x="15879" y="5013"/>
                  <a:pt x="16112" y="4045"/>
                </a:cubicBezTo>
                <a:cubicBezTo>
                  <a:pt x="15912" y="3078"/>
                  <a:pt x="15111" y="2144"/>
                  <a:pt x="13810" y="1377"/>
                </a:cubicBezTo>
                <a:cubicBezTo>
                  <a:pt x="12226" y="459"/>
                  <a:pt x="10141" y="1"/>
                  <a:pt x="8056"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777;p37">
            <a:extLst>
              <a:ext uri="{FF2B5EF4-FFF2-40B4-BE49-F238E27FC236}">
                <a16:creationId xmlns:a16="http://schemas.microsoft.com/office/drawing/2014/main" id="{72B81455-6F65-37AE-4421-A89F6B63A574}"/>
              </a:ext>
            </a:extLst>
          </p:cNvPr>
          <p:cNvSpPr/>
          <p:nvPr/>
        </p:nvSpPr>
        <p:spPr>
          <a:xfrm>
            <a:off x="5447947" y="3174673"/>
            <a:ext cx="330092" cy="173081"/>
          </a:xfrm>
          <a:custGeom>
            <a:avLst/>
            <a:gdLst/>
            <a:ahLst/>
            <a:cxnLst/>
            <a:rect l="l" t="t" r="r" b="b"/>
            <a:pathLst>
              <a:path w="16113" h="8090" extrusionOk="0">
                <a:moveTo>
                  <a:pt x="8056" y="1"/>
                </a:moveTo>
                <a:cubicBezTo>
                  <a:pt x="5971" y="1"/>
                  <a:pt x="3887" y="459"/>
                  <a:pt x="2302" y="1377"/>
                </a:cubicBezTo>
                <a:cubicBezTo>
                  <a:pt x="1001" y="2144"/>
                  <a:pt x="234" y="3078"/>
                  <a:pt x="1" y="4045"/>
                </a:cubicBezTo>
                <a:cubicBezTo>
                  <a:pt x="234" y="5013"/>
                  <a:pt x="1001" y="5947"/>
                  <a:pt x="2302" y="6714"/>
                </a:cubicBezTo>
                <a:cubicBezTo>
                  <a:pt x="3887" y="7631"/>
                  <a:pt x="5971" y="8090"/>
                  <a:pt x="8056" y="8090"/>
                </a:cubicBezTo>
                <a:cubicBezTo>
                  <a:pt x="10141" y="8090"/>
                  <a:pt x="12226" y="7631"/>
                  <a:pt x="13810" y="6714"/>
                </a:cubicBezTo>
                <a:cubicBezTo>
                  <a:pt x="15111" y="5947"/>
                  <a:pt x="15879" y="5013"/>
                  <a:pt x="16112" y="4045"/>
                </a:cubicBezTo>
                <a:cubicBezTo>
                  <a:pt x="15912" y="3078"/>
                  <a:pt x="15111" y="2144"/>
                  <a:pt x="13810" y="1377"/>
                </a:cubicBezTo>
                <a:cubicBezTo>
                  <a:pt x="12226" y="459"/>
                  <a:pt x="10141" y="1"/>
                  <a:pt x="8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778;p37">
            <a:extLst>
              <a:ext uri="{FF2B5EF4-FFF2-40B4-BE49-F238E27FC236}">
                <a16:creationId xmlns:a16="http://schemas.microsoft.com/office/drawing/2014/main" id="{606582DB-0442-2952-0A19-48130A683A58}"/>
              </a:ext>
            </a:extLst>
          </p:cNvPr>
          <p:cNvSpPr/>
          <p:nvPr/>
        </p:nvSpPr>
        <p:spPr>
          <a:xfrm>
            <a:off x="5498969" y="3181669"/>
            <a:ext cx="218014" cy="149183"/>
          </a:xfrm>
          <a:custGeom>
            <a:avLst/>
            <a:gdLst/>
            <a:ahLst/>
            <a:cxnLst/>
            <a:rect l="l" t="t" r="r" b="b"/>
            <a:pathLst>
              <a:path w="10642" h="6973" extrusionOk="0">
                <a:moveTo>
                  <a:pt x="7275" y="4070"/>
                </a:moveTo>
                <a:cubicBezTo>
                  <a:pt x="7528" y="4070"/>
                  <a:pt x="7771" y="4119"/>
                  <a:pt x="8007" y="4237"/>
                </a:cubicBezTo>
                <a:lnTo>
                  <a:pt x="7840" y="4337"/>
                </a:lnTo>
                <a:cubicBezTo>
                  <a:pt x="7740" y="4404"/>
                  <a:pt x="7640" y="4437"/>
                  <a:pt x="7540" y="4504"/>
                </a:cubicBezTo>
                <a:cubicBezTo>
                  <a:pt x="7195" y="4642"/>
                  <a:pt x="6832" y="4709"/>
                  <a:pt x="6475" y="4709"/>
                </a:cubicBezTo>
                <a:cubicBezTo>
                  <a:pt x="6141" y="4709"/>
                  <a:pt x="5811" y="4650"/>
                  <a:pt x="5505" y="4538"/>
                </a:cubicBezTo>
                <a:cubicBezTo>
                  <a:pt x="6161" y="4289"/>
                  <a:pt x="6741" y="4070"/>
                  <a:pt x="7275" y="4070"/>
                </a:cubicBezTo>
                <a:close/>
                <a:moveTo>
                  <a:pt x="1268" y="1"/>
                </a:moveTo>
                <a:lnTo>
                  <a:pt x="1" y="701"/>
                </a:lnTo>
                <a:lnTo>
                  <a:pt x="1" y="1669"/>
                </a:lnTo>
                <a:lnTo>
                  <a:pt x="434" y="1902"/>
                </a:lnTo>
                <a:cubicBezTo>
                  <a:pt x="301" y="2069"/>
                  <a:pt x="234" y="2269"/>
                  <a:pt x="234" y="2469"/>
                </a:cubicBezTo>
                <a:lnTo>
                  <a:pt x="234" y="3437"/>
                </a:lnTo>
                <a:cubicBezTo>
                  <a:pt x="234" y="3870"/>
                  <a:pt x="535" y="4237"/>
                  <a:pt x="1135" y="4571"/>
                </a:cubicBezTo>
                <a:cubicBezTo>
                  <a:pt x="1635" y="4871"/>
                  <a:pt x="2236" y="5038"/>
                  <a:pt x="2836" y="5071"/>
                </a:cubicBezTo>
                <a:lnTo>
                  <a:pt x="3203" y="5071"/>
                </a:lnTo>
                <a:cubicBezTo>
                  <a:pt x="3804" y="5005"/>
                  <a:pt x="4437" y="4871"/>
                  <a:pt x="5038" y="4638"/>
                </a:cubicBezTo>
                <a:lnTo>
                  <a:pt x="5405" y="4538"/>
                </a:lnTo>
                <a:lnTo>
                  <a:pt x="4337" y="5572"/>
                </a:lnTo>
                <a:lnTo>
                  <a:pt x="4337" y="6539"/>
                </a:lnTo>
                <a:cubicBezTo>
                  <a:pt x="4919" y="6763"/>
                  <a:pt x="5534" y="6873"/>
                  <a:pt x="6149" y="6873"/>
                </a:cubicBezTo>
                <a:cubicBezTo>
                  <a:pt x="6910" y="6873"/>
                  <a:pt x="7673" y="6704"/>
                  <a:pt x="8373" y="6372"/>
                </a:cubicBezTo>
                <a:lnTo>
                  <a:pt x="9408" y="6973"/>
                </a:lnTo>
                <a:lnTo>
                  <a:pt x="10642" y="6239"/>
                </a:lnTo>
                <a:lnTo>
                  <a:pt x="10642" y="5271"/>
                </a:lnTo>
                <a:lnTo>
                  <a:pt x="10241" y="5038"/>
                </a:lnTo>
                <a:cubicBezTo>
                  <a:pt x="10342" y="4871"/>
                  <a:pt x="10442" y="4638"/>
                  <a:pt x="10442" y="4437"/>
                </a:cubicBezTo>
                <a:lnTo>
                  <a:pt x="10442" y="3470"/>
                </a:lnTo>
                <a:cubicBezTo>
                  <a:pt x="10442" y="3070"/>
                  <a:pt x="10175" y="2670"/>
                  <a:pt x="9574" y="2336"/>
                </a:cubicBezTo>
                <a:cubicBezTo>
                  <a:pt x="8958" y="2008"/>
                  <a:pt x="8292" y="1843"/>
                  <a:pt x="7614" y="1843"/>
                </a:cubicBezTo>
                <a:cubicBezTo>
                  <a:pt x="7190" y="1843"/>
                  <a:pt x="6762" y="1907"/>
                  <a:pt x="6339" y="2036"/>
                </a:cubicBezTo>
                <a:cubicBezTo>
                  <a:pt x="5938" y="2136"/>
                  <a:pt x="5505" y="2269"/>
                  <a:pt x="5138" y="2403"/>
                </a:cubicBezTo>
                <a:cubicBezTo>
                  <a:pt x="4738" y="2569"/>
                  <a:pt x="4304" y="2703"/>
                  <a:pt x="3870" y="2836"/>
                </a:cubicBezTo>
                <a:cubicBezTo>
                  <a:pt x="3637" y="2870"/>
                  <a:pt x="3437" y="2903"/>
                  <a:pt x="3236" y="2903"/>
                </a:cubicBezTo>
                <a:cubicBezTo>
                  <a:pt x="3070" y="2870"/>
                  <a:pt x="2903" y="2836"/>
                  <a:pt x="2736" y="2770"/>
                </a:cubicBezTo>
                <a:lnTo>
                  <a:pt x="2769" y="2736"/>
                </a:lnTo>
                <a:lnTo>
                  <a:pt x="2903" y="2636"/>
                </a:lnTo>
                <a:cubicBezTo>
                  <a:pt x="3003" y="2569"/>
                  <a:pt x="3136" y="2536"/>
                  <a:pt x="3236" y="2469"/>
                </a:cubicBezTo>
                <a:cubicBezTo>
                  <a:pt x="3540" y="2344"/>
                  <a:pt x="3873" y="2277"/>
                  <a:pt x="4203" y="2277"/>
                </a:cubicBezTo>
                <a:cubicBezTo>
                  <a:pt x="4489" y="2277"/>
                  <a:pt x="4774" y="2328"/>
                  <a:pt x="5038" y="2436"/>
                </a:cubicBezTo>
                <a:lnTo>
                  <a:pt x="6105" y="1369"/>
                </a:lnTo>
                <a:lnTo>
                  <a:pt x="6105" y="401"/>
                </a:lnTo>
                <a:cubicBezTo>
                  <a:pt x="5570" y="229"/>
                  <a:pt x="5014" y="134"/>
                  <a:pt x="4460" y="134"/>
                </a:cubicBezTo>
                <a:cubicBezTo>
                  <a:pt x="4047" y="134"/>
                  <a:pt x="3636" y="187"/>
                  <a:pt x="3236" y="301"/>
                </a:cubicBezTo>
                <a:cubicBezTo>
                  <a:pt x="2936" y="368"/>
                  <a:pt x="2636" y="468"/>
                  <a:pt x="2336" y="601"/>
                </a:cubicBezTo>
                <a:lnTo>
                  <a:pt x="1268"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779;p37">
            <a:extLst>
              <a:ext uri="{FF2B5EF4-FFF2-40B4-BE49-F238E27FC236}">
                <a16:creationId xmlns:a16="http://schemas.microsoft.com/office/drawing/2014/main" id="{2F8BB2C6-848D-6F19-5A08-987F471F6632}"/>
              </a:ext>
            </a:extLst>
          </p:cNvPr>
          <p:cNvSpPr/>
          <p:nvPr/>
        </p:nvSpPr>
        <p:spPr>
          <a:xfrm>
            <a:off x="5498353" y="3181669"/>
            <a:ext cx="221434" cy="127768"/>
          </a:xfrm>
          <a:custGeom>
            <a:avLst/>
            <a:gdLst/>
            <a:ahLst/>
            <a:cxnLst/>
            <a:rect l="l" t="t" r="r" b="b"/>
            <a:pathLst>
              <a:path w="10809" h="5972" extrusionOk="0">
                <a:moveTo>
                  <a:pt x="1301" y="1"/>
                </a:moveTo>
                <a:lnTo>
                  <a:pt x="34" y="701"/>
                </a:lnTo>
                <a:lnTo>
                  <a:pt x="1068" y="1302"/>
                </a:lnTo>
                <a:cubicBezTo>
                  <a:pt x="34" y="2102"/>
                  <a:pt x="0" y="2903"/>
                  <a:pt x="1168" y="3604"/>
                </a:cubicBezTo>
                <a:cubicBezTo>
                  <a:pt x="1702" y="3904"/>
                  <a:pt x="2302" y="4071"/>
                  <a:pt x="2903" y="4104"/>
                </a:cubicBezTo>
                <a:lnTo>
                  <a:pt x="3236" y="4104"/>
                </a:lnTo>
                <a:cubicBezTo>
                  <a:pt x="3870" y="4037"/>
                  <a:pt x="4504" y="3904"/>
                  <a:pt x="5104" y="3670"/>
                </a:cubicBezTo>
                <a:cubicBezTo>
                  <a:pt x="5924" y="3389"/>
                  <a:pt x="6646" y="3075"/>
                  <a:pt x="7280" y="3075"/>
                </a:cubicBezTo>
                <a:cubicBezTo>
                  <a:pt x="7549" y="3075"/>
                  <a:pt x="7801" y="3131"/>
                  <a:pt x="8040" y="3270"/>
                </a:cubicBezTo>
                <a:cubicBezTo>
                  <a:pt x="8607" y="3570"/>
                  <a:pt x="8440" y="3970"/>
                  <a:pt x="7839" y="4304"/>
                </a:cubicBezTo>
                <a:cubicBezTo>
                  <a:pt x="7773" y="4337"/>
                  <a:pt x="7673" y="4404"/>
                  <a:pt x="7573" y="4437"/>
                </a:cubicBezTo>
                <a:cubicBezTo>
                  <a:pt x="7239" y="4588"/>
                  <a:pt x="6880" y="4663"/>
                  <a:pt x="6522" y="4663"/>
                </a:cubicBezTo>
                <a:cubicBezTo>
                  <a:pt x="6163" y="4663"/>
                  <a:pt x="5805" y="4588"/>
                  <a:pt x="5471" y="4437"/>
                </a:cubicBezTo>
                <a:lnTo>
                  <a:pt x="4404" y="5538"/>
                </a:lnTo>
                <a:cubicBezTo>
                  <a:pt x="4985" y="5762"/>
                  <a:pt x="5593" y="5872"/>
                  <a:pt x="6202" y="5872"/>
                </a:cubicBezTo>
                <a:cubicBezTo>
                  <a:pt x="6954" y="5872"/>
                  <a:pt x="7706" y="5703"/>
                  <a:pt x="8406" y="5371"/>
                </a:cubicBezTo>
                <a:lnTo>
                  <a:pt x="9441" y="5972"/>
                </a:lnTo>
                <a:lnTo>
                  <a:pt x="10708" y="5238"/>
                </a:lnTo>
                <a:lnTo>
                  <a:pt x="9674" y="4638"/>
                </a:lnTo>
                <a:cubicBezTo>
                  <a:pt x="10708" y="3837"/>
                  <a:pt x="10808" y="2970"/>
                  <a:pt x="9607" y="2269"/>
                </a:cubicBezTo>
                <a:cubicBezTo>
                  <a:pt x="9011" y="1971"/>
                  <a:pt x="8356" y="1815"/>
                  <a:pt x="7706" y="1815"/>
                </a:cubicBezTo>
                <a:cubicBezTo>
                  <a:pt x="7264" y="1815"/>
                  <a:pt x="6823" y="1887"/>
                  <a:pt x="6405" y="2036"/>
                </a:cubicBezTo>
                <a:cubicBezTo>
                  <a:pt x="5971" y="2136"/>
                  <a:pt x="5571" y="2269"/>
                  <a:pt x="5171" y="2403"/>
                </a:cubicBezTo>
                <a:cubicBezTo>
                  <a:pt x="4771" y="2569"/>
                  <a:pt x="4337" y="2703"/>
                  <a:pt x="3903" y="2803"/>
                </a:cubicBezTo>
                <a:cubicBezTo>
                  <a:pt x="3703" y="2870"/>
                  <a:pt x="3470" y="2870"/>
                  <a:pt x="3269" y="2870"/>
                </a:cubicBezTo>
                <a:cubicBezTo>
                  <a:pt x="3069" y="2870"/>
                  <a:pt x="2869" y="2803"/>
                  <a:pt x="2669" y="2703"/>
                </a:cubicBezTo>
                <a:cubicBezTo>
                  <a:pt x="2269" y="2469"/>
                  <a:pt x="2235" y="2136"/>
                  <a:pt x="2802" y="1736"/>
                </a:cubicBezTo>
                <a:lnTo>
                  <a:pt x="2936" y="1669"/>
                </a:lnTo>
                <a:cubicBezTo>
                  <a:pt x="3036" y="1602"/>
                  <a:pt x="3169" y="1535"/>
                  <a:pt x="3269" y="1502"/>
                </a:cubicBezTo>
                <a:cubicBezTo>
                  <a:pt x="3562" y="1364"/>
                  <a:pt x="3882" y="1298"/>
                  <a:pt x="4206" y="1298"/>
                </a:cubicBezTo>
                <a:cubicBezTo>
                  <a:pt x="4508" y="1298"/>
                  <a:pt x="4814" y="1356"/>
                  <a:pt x="5104" y="1469"/>
                </a:cubicBezTo>
                <a:lnTo>
                  <a:pt x="6105" y="401"/>
                </a:lnTo>
                <a:cubicBezTo>
                  <a:pt x="5570" y="229"/>
                  <a:pt x="5013" y="134"/>
                  <a:pt x="4460" y="134"/>
                </a:cubicBezTo>
                <a:cubicBezTo>
                  <a:pt x="4047" y="134"/>
                  <a:pt x="3635" y="187"/>
                  <a:pt x="3236" y="301"/>
                </a:cubicBezTo>
                <a:cubicBezTo>
                  <a:pt x="2936" y="368"/>
                  <a:pt x="2636" y="468"/>
                  <a:pt x="2335" y="601"/>
                </a:cubicBezTo>
                <a:lnTo>
                  <a:pt x="1301"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780;p37">
            <a:extLst>
              <a:ext uri="{FF2B5EF4-FFF2-40B4-BE49-F238E27FC236}">
                <a16:creationId xmlns:a16="http://schemas.microsoft.com/office/drawing/2014/main" id="{6673D7A1-E957-6CAB-FC3D-FE53676CC4AB}"/>
              </a:ext>
            </a:extLst>
          </p:cNvPr>
          <p:cNvSpPr/>
          <p:nvPr/>
        </p:nvSpPr>
        <p:spPr>
          <a:xfrm>
            <a:off x="5498353" y="3181669"/>
            <a:ext cx="221434" cy="127768"/>
          </a:xfrm>
          <a:custGeom>
            <a:avLst/>
            <a:gdLst/>
            <a:ahLst/>
            <a:cxnLst/>
            <a:rect l="l" t="t" r="r" b="b"/>
            <a:pathLst>
              <a:path w="10809" h="5972" extrusionOk="0">
                <a:moveTo>
                  <a:pt x="1301" y="1"/>
                </a:moveTo>
                <a:lnTo>
                  <a:pt x="34" y="701"/>
                </a:lnTo>
                <a:lnTo>
                  <a:pt x="1068" y="1302"/>
                </a:lnTo>
                <a:cubicBezTo>
                  <a:pt x="34" y="2102"/>
                  <a:pt x="0" y="2903"/>
                  <a:pt x="1168" y="3604"/>
                </a:cubicBezTo>
                <a:cubicBezTo>
                  <a:pt x="1702" y="3904"/>
                  <a:pt x="2302" y="4071"/>
                  <a:pt x="2903" y="4104"/>
                </a:cubicBezTo>
                <a:lnTo>
                  <a:pt x="3236" y="4104"/>
                </a:lnTo>
                <a:cubicBezTo>
                  <a:pt x="3870" y="4037"/>
                  <a:pt x="4504" y="3904"/>
                  <a:pt x="5104" y="3670"/>
                </a:cubicBezTo>
                <a:cubicBezTo>
                  <a:pt x="5924" y="3389"/>
                  <a:pt x="6646" y="3075"/>
                  <a:pt x="7280" y="3075"/>
                </a:cubicBezTo>
                <a:cubicBezTo>
                  <a:pt x="7549" y="3075"/>
                  <a:pt x="7801" y="3131"/>
                  <a:pt x="8040" y="3270"/>
                </a:cubicBezTo>
                <a:cubicBezTo>
                  <a:pt x="8607" y="3570"/>
                  <a:pt x="8440" y="3970"/>
                  <a:pt x="7839" y="4304"/>
                </a:cubicBezTo>
                <a:cubicBezTo>
                  <a:pt x="7773" y="4337"/>
                  <a:pt x="7673" y="4404"/>
                  <a:pt x="7573" y="4437"/>
                </a:cubicBezTo>
                <a:cubicBezTo>
                  <a:pt x="7239" y="4588"/>
                  <a:pt x="6880" y="4663"/>
                  <a:pt x="6522" y="4663"/>
                </a:cubicBezTo>
                <a:cubicBezTo>
                  <a:pt x="6163" y="4663"/>
                  <a:pt x="5805" y="4588"/>
                  <a:pt x="5471" y="4437"/>
                </a:cubicBezTo>
                <a:lnTo>
                  <a:pt x="4404" y="5538"/>
                </a:lnTo>
                <a:cubicBezTo>
                  <a:pt x="4985" y="5762"/>
                  <a:pt x="5593" y="5872"/>
                  <a:pt x="6202" y="5872"/>
                </a:cubicBezTo>
                <a:cubicBezTo>
                  <a:pt x="6954" y="5872"/>
                  <a:pt x="7706" y="5703"/>
                  <a:pt x="8406" y="5371"/>
                </a:cubicBezTo>
                <a:lnTo>
                  <a:pt x="9441" y="5972"/>
                </a:lnTo>
                <a:lnTo>
                  <a:pt x="10708" y="5238"/>
                </a:lnTo>
                <a:lnTo>
                  <a:pt x="9674" y="4638"/>
                </a:lnTo>
                <a:cubicBezTo>
                  <a:pt x="10708" y="3837"/>
                  <a:pt x="10808" y="2970"/>
                  <a:pt x="9607" y="2269"/>
                </a:cubicBezTo>
                <a:cubicBezTo>
                  <a:pt x="9011" y="1971"/>
                  <a:pt x="8356" y="1815"/>
                  <a:pt x="7706" y="1815"/>
                </a:cubicBezTo>
                <a:cubicBezTo>
                  <a:pt x="7264" y="1815"/>
                  <a:pt x="6823" y="1887"/>
                  <a:pt x="6405" y="2036"/>
                </a:cubicBezTo>
                <a:cubicBezTo>
                  <a:pt x="5971" y="2136"/>
                  <a:pt x="5571" y="2269"/>
                  <a:pt x="5171" y="2403"/>
                </a:cubicBezTo>
                <a:cubicBezTo>
                  <a:pt x="4771" y="2569"/>
                  <a:pt x="4337" y="2703"/>
                  <a:pt x="3903" y="2803"/>
                </a:cubicBezTo>
                <a:cubicBezTo>
                  <a:pt x="3703" y="2870"/>
                  <a:pt x="3470" y="2870"/>
                  <a:pt x="3269" y="2870"/>
                </a:cubicBezTo>
                <a:cubicBezTo>
                  <a:pt x="3069" y="2870"/>
                  <a:pt x="2869" y="2803"/>
                  <a:pt x="2669" y="2703"/>
                </a:cubicBezTo>
                <a:cubicBezTo>
                  <a:pt x="2269" y="2469"/>
                  <a:pt x="2235" y="2136"/>
                  <a:pt x="2802" y="1736"/>
                </a:cubicBezTo>
                <a:lnTo>
                  <a:pt x="2936" y="1669"/>
                </a:lnTo>
                <a:cubicBezTo>
                  <a:pt x="3036" y="1602"/>
                  <a:pt x="3169" y="1535"/>
                  <a:pt x="3269" y="1502"/>
                </a:cubicBezTo>
                <a:cubicBezTo>
                  <a:pt x="3562" y="1364"/>
                  <a:pt x="3882" y="1298"/>
                  <a:pt x="4206" y="1298"/>
                </a:cubicBezTo>
                <a:cubicBezTo>
                  <a:pt x="4508" y="1298"/>
                  <a:pt x="4814" y="1356"/>
                  <a:pt x="5104" y="1469"/>
                </a:cubicBezTo>
                <a:lnTo>
                  <a:pt x="6105" y="401"/>
                </a:lnTo>
                <a:cubicBezTo>
                  <a:pt x="5570" y="229"/>
                  <a:pt x="5013" y="134"/>
                  <a:pt x="4460" y="134"/>
                </a:cubicBezTo>
                <a:cubicBezTo>
                  <a:pt x="4047" y="134"/>
                  <a:pt x="3635" y="187"/>
                  <a:pt x="3236" y="301"/>
                </a:cubicBezTo>
                <a:cubicBezTo>
                  <a:pt x="2936" y="368"/>
                  <a:pt x="2636" y="468"/>
                  <a:pt x="2335" y="601"/>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781;p37">
            <a:extLst>
              <a:ext uri="{FF2B5EF4-FFF2-40B4-BE49-F238E27FC236}">
                <a16:creationId xmlns:a16="http://schemas.microsoft.com/office/drawing/2014/main" id="{87C7B775-86FE-2454-616A-CA18B05438E5}"/>
              </a:ext>
            </a:extLst>
          </p:cNvPr>
          <p:cNvSpPr/>
          <p:nvPr/>
        </p:nvSpPr>
        <p:spPr>
          <a:xfrm>
            <a:off x="5499602" y="3181668"/>
            <a:ext cx="46483" cy="45719"/>
          </a:xfrm>
          <a:custGeom>
            <a:avLst/>
            <a:gdLst/>
            <a:ahLst/>
            <a:cxnLst/>
            <a:rect l="l" t="t" r="r" b="b"/>
            <a:pathLst>
              <a:path w="2269" h="702" extrusionOk="0">
                <a:moveTo>
                  <a:pt x="1234" y="1"/>
                </a:moveTo>
                <a:lnTo>
                  <a:pt x="0" y="701"/>
                </a:lnTo>
                <a:lnTo>
                  <a:pt x="0" y="701"/>
                </a:lnTo>
                <a:lnTo>
                  <a:pt x="1234" y="134"/>
                </a:lnTo>
                <a:lnTo>
                  <a:pt x="2268" y="601"/>
                </a:lnTo>
                <a:lnTo>
                  <a:pt x="2268" y="601"/>
                </a:lnTo>
                <a:lnTo>
                  <a:pt x="12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782;p37">
            <a:extLst>
              <a:ext uri="{FF2B5EF4-FFF2-40B4-BE49-F238E27FC236}">
                <a16:creationId xmlns:a16="http://schemas.microsoft.com/office/drawing/2014/main" id="{DC375691-64BB-6A01-1B01-20A591D1C22A}"/>
              </a:ext>
            </a:extLst>
          </p:cNvPr>
          <p:cNvSpPr/>
          <p:nvPr/>
        </p:nvSpPr>
        <p:spPr>
          <a:xfrm>
            <a:off x="5556221" y="3184057"/>
            <a:ext cx="61520" cy="45719"/>
          </a:xfrm>
          <a:custGeom>
            <a:avLst/>
            <a:gdLst/>
            <a:ahLst/>
            <a:cxnLst/>
            <a:rect l="l" t="t" r="r" b="b"/>
            <a:pathLst>
              <a:path w="3003" h="1308" extrusionOk="0">
                <a:moveTo>
                  <a:pt x="1382" y="1"/>
                </a:moveTo>
                <a:cubicBezTo>
                  <a:pt x="913" y="1"/>
                  <a:pt x="446" y="68"/>
                  <a:pt x="1" y="207"/>
                </a:cubicBezTo>
                <a:cubicBezTo>
                  <a:pt x="384" y="118"/>
                  <a:pt x="781" y="75"/>
                  <a:pt x="1180" y="75"/>
                </a:cubicBezTo>
                <a:cubicBezTo>
                  <a:pt x="1682" y="75"/>
                  <a:pt x="2186" y="143"/>
                  <a:pt x="2669" y="273"/>
                </a:cubicBezTo>
                <a:lnTo>
                  <a:pt x="1969" y="1307"/>
                </a:lnTo>
                <a:lnTo>
                  <a:pt x="3003" y="273"/>
                </a:lnTo>
                <a:cubicBezTo>
                  <a:pt x="2481" y="93"/>
                  <a:pt x="1930" y="1"/>
                  <a:pt x="138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783;p37">
            <a:extLst>
              <a:ext uri="{FF2B5EF4-FFF2-40B4-BE49-F238E27FC236}">
                <a16:creationId xmlns:a16="http://schemas.microsoft.com/office/drawing/2014/main" id="{4BE574B7-D07B-AFF9-0486-B3C71F18E2C7}"/>
              </a:ext>
            </a:extLst>
          </p:cNvPr>
          <p:cNvSpPr/>
          <p:nvPr/>
        </p:nvSpPr>
        <p:spPr>
          <a:xfrm>
            <a:off x="5616588" y="3215453"/>
            <a:ext cx="91594" cy="61916"/>
          </a:xfrm>
          <a:custGeom>
            <a:avLst/>
            <a:gdLst/>
            <a:ahLst/>
            <a:cxnLst/>
            <a:rect l="l" t="t" r="r" b="b"/>
            <a:pathLst>
              <a:path w="4471" h="2894" extrusionOk="0">
                <a:moveTo>
                  <a:pt x="1268" y="1"/>
                </a:moveTo>
                <a:cubicBezTo>
                  <a:pt x="844" y="1"/>
                  <a:pt x="418" y="65"/>
                  <a:pt x="0" y="191"/>
                </a:cubicBezTo>
                <a:cubicBezTo>
                  <a:pt x="306" y="132"/>
                  <a:pt x="618" y="102"/>
                  <a:pt x="929" y="102"/>
                </a:cubicBezTo>
                <a:cubicBezTo>
                  <a:pt x="1671" y="102"/>
                  <a:pt x="2411" y="273"/>
                  <a:pt x="3069" y="625"/>
                </a:cubicBezTo>
                <a:cubicBezTo>
                  <a:pt x="4070" y="1192"/>
                  <a:pt x="4237" y="1893"/>
                  <a:pt x="3303" y="2893"/>
                </a:cubicBezTo>
                <a:cubicBezTo>
                  <a:pt x="4337" y="2093"/>
                  <a:pt x="4470" y="1225"/>
                  <a:pt x="3269" y="525"/>
                </a:cubicBezTo>
                <a:cubicBezTo>
                  <a:pt x="2648" y="173"/>
                  <a:pt x="1962" y="1"/>
                  <a:pt x="126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784;p37">
            <a:extLst>
              <a:ext uri="{FF2B5EF4-FFF2-40B4-BE49-F238E27FC236}">
                <a16:creationId xmlns:a16="http://schemas.microsoft.com/office/drawing/2014/main" id="{DED51CBA-25E6-6CAD-A8E7-072E727C8861}"/>
              </a:ext>
            </a:extLst>
          </p:cNvPr>
          <p:cNvSpPr/>
          <p:nvPr/>
        </p:nvSpPr>
        <p:spPr>
          <a:xfrm>
            <a:off x="5674456" y="3269421"/>
            <a:ext cx="45719" cy="45719"/>
          </a:xfrm>
          <a:custGeom>
            <a:avLst/>
            <a:gdLst/>
            <a:ahLst/>
            <a:cxnLst/>
            <a:rect l="l" t="t" r="r" b="b"/>
            <a:pathLst>
              <a:path w="1269" h="1335" extrusionOk="0">
                <a:moveTo>
                  <a:pt x="234" y="0"/>
                </a:moveTo>
                <a:lnTo>
                  <a:pt x="1035" y="634"/>
                </a:lnTo>
                <a:lnTo>
                  <a:pt x="1" y="1335"/>
                </a:lnTo>
                <a:lnTo>
                  <a:pt x="1268" y="601"/>
                </a:lnTo>
                <a:lnTo>
                  <a:pt x="23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785;p37">
            <a:extLst>
              <a:ext uri="{FF2B5EF4-FFF2-40B4-BE49-F238E27FC236}">
                <a16:creationId xmlns:a16="http://schemas.microsoft.com/office/drawing/2014/main" id="{E83D81F9-AD5D-19BE-15F6-CBFD74CAE4EA}"/>
              </a:ext>
            </a:extLst>
          </p:cNvPr>
          <p:cNvSpPr/>
          <p:nvPr/>
        </p:nvSpPr>
        <p:spPr>
          <a:xfrm>
            <a:off x="5580490" y="3265691"/>
            <a:ext cx="64941" cy="45719"/>
          </a:xfrm>
          <a:custGeom>
            <a:avLst/>
            <a:gdLst/>
            <a:ahLst/>
            <a:cxnLst/>
            <a:rect l="l" t="t" r="r" b="b"/>
            <a:pathLst>
              <a:path w="3170" h="1101" extrusionOk="0">
                <a:moveTo>
                  <a:pt x="1101" y="0"/>
                </a:moveTo>
                <a:lnTo>
                  <a:pt x="1" y="1101"/>
                </a:lnTo>
                <a:lnTo>
                  <a:pt x="1168" y="167"/>
                </a:lnTo>
                <a:cubicBezTo>
                  <a:pt x="1424" y="244"/>
                  <a:pt x="1686" y="281"/>
                  <a:pt x="1946" y="281"/>
                </a:cubicBezTo>
                <a:cubicBezTo>
                  <a:pt x="2364" y="281"/>
                  <a:pt x="2779" y="185"/>
                  <a:pt x="3170" y="0"/>
                </a:cubicBezTo>
                <a:lnTo>
                  <a:pt x="3170" y="0"/>
                </a:lnTo>
                <a:cubicBezTo>
                  <a:pt x="2836" y="134"/>
                  <a:pt x="2486" y="200"/>
                  <a:pt x="2135" y="200"/>
                </a:cubicBezTo>
                <a:cubicBezTo>
                  <a:pt x="1785" y="200"/>
                  <a:pt x="1435" y="134"/>
                  <a:pt x="110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786;p37">
            <a:extLst>
              <a:ext uri="{FF2B5EF4-FFF2-40B4-BE49-F238E27FC236}">
                <a16:creationId xmlns:a16="http://schemas.microsoft.com/office/drawing/2014/main" id="{07104AC3-683E-620C-5251-B5CBF42A4F3A}"/>
              </a:ext>
            </a:extLst>
          </p:cNvPr>
          <p:cNvSpPr/>
          <p:nvPr/>
        </p:nvSpPr>
        <p:spPr>
          <a:xfrm>
            <a:off x="5535681" y="3214034"/>
            <a:ext cx="45719" cy="45719"/>
          </a:xfrm>
          <a:custGeom>
            <a:avLst/>
            <a:gdLst/>
            <a:ahLst/>
            <a:cxnLst/>
            <a:rect l="l" t="t" r="r" b="b"/>
            <a:pathLst>
              <a:path w="1869" h="1185" extrusionOk="0">
                <a:moveTo>
                  <a:pt x="801" y="1"/>
                </a:moveTo>
                <a:lnTo>
                  <a:pt x="801" y="1"/>
                </a:lnTo>
                <a:cubicBezTo>
                  <a:pt x="234" y="267"/>
                  <a:pt x="1" y="601"/>
                  <a:pt x="368" y="935"/>
                </a:cubicBezTo>
                <a:cubicBezTo>
                  <a:pt x="630" y="1096"/>
                  <a:pt x="942" y="1184"/>
                  <a:pt x="1258" y="1184"/>
                </a:cubicBezTo>
                <a:cubicBezTo>
                  <a:pt x="1464" y="1184"/>
                  <a:pt x="1671" y="1147"/>
                  <a:pt x="1869" y="1068"/>
                </a:cubicBezTo>
                <a:lnTo>
                  <a:pt x="1869" y="1068"/>
                </a:lnTo>
                <a:cubicBezTo>
                  <a:pt x="1669" y="1101"/>
                  <a:pt x="1469" y="1135"/>
                  <a:pt x="1268" y="1135"/>
                </a:cubicBezTo>
                <a:cubicBezTo>
                  <a:pt x="1035" y="1101"/>
                  <a:pt x="835" y="1068"/>
                  <a:pt x="668" y="935"/>
                </a:cubicBezTo>
                <a:cubicBezTo>
                  <a:pt x="268" y="701"/>
                  <a:pt x="201" y="367"/>
                  <a:pt x="80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787;p37">
            <a:extLst>
              <a:ext uri="{FF2B5EF4-FFF2-40B4-BE49-F238E27FC236}">
                <a16:creationId xmlns:a16="http://schemas.microsoft.com/office/drawing/2014/main" id="{D3AA14D1-BC22-F5D3-64F0-47388242A9D0}"/>
              </a:ext>
            </a:extLst>
          </p:cNvPr>
          <p:cNvSpPr/>
          <p:nvPr/>
        </p:nvSpPr>
        <p:spPr>
          <a:xfrm>
            <a:off x="5498353" y="3206572"/>
            <a:ext cx="59471" cy="59241"/>
          </a:xfrm>
          <a:custGeom>
            <a:avLst/>
            <a:gdLst/>
            <a:ahLst/>
            <a:cxnLst/>
            <a:rect l="l" t="t" r="r" b="b"/>
            <a:pathLst>
              <a:path w="2903" h="2769" extrusionOk="0">
                <a:moveTo>
                  <a:pt x="1068" y="0"/>
                </a:moveTo>
                <a:cubicBezTo>
                  <a:pt x="34" y="767"/>
                  <a:pt x="0" y="1601"/>
                  <a:pt x="1201" y="2269"/>
                </a:cubicBezTo>
                <a:cubicBezTo>
                  <a:pt x="1702" y="2602"/>
                  <a:pt x="2302" y="2769"/>
                  <a:pt x="2903" y="2769"/>
                </a:cubicBezTo>
                <a:cubicBezTo>
                  <a:pt x="2002" y="2669"/>
                  <a:pt x="901" y="2135"/>
                  <a:pt x="568" y="1468"/>
                </a:cubicBezTo>
                <a:cubicBezTo>
                  <a:pt x="234" y="767"/>
                  <a:pt x="1001" y="67"/>
                  <a:pt x="106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788;p37">
            <a:extLst>
              <a:ext uri="{FF2B5EF4-FFF2-40B4-BE49-F238E27FC236}">
                <a16:creationId xmlns:a16="http://schemas.microsoft.com/office/drawing/2014/main" id="{826BA3E7-DF83-71E6-8C4D-89AF0FACB5CB}"/>
              </a:ext>
            </a:extLst>
          </p:cNvPr>
          <p:cNvSpPr/>
          <p:nvPr/>
        </p:nvSpPr>
        <p:spPr>
          <a:xfrm>
            <a:off x="5386348" y="3075726"/>
            <a:ext cx="503650" cy="302987"/>
          </a:xfrm>
          <a:custGeom>
            <a:avLst/>
            <a:gdLst/>
            <a:ahLst/>
            <a:cxnLst/>
            <a:rect l="l" t="t" r="r" b="b"/>
            <a:pathLst>
              <a:path w="24585" h="14162" extrusionOk="0">
                <a:moveTo>
                  <a:pt x="12292" y="1"/>
                </a:moveTo>
                <a:cubicBezTo>
                  <a:pt x="9148" y="1"/>
                  <a:pt x="6004" y="693"/>
                  <a:pt x="3603" y="2077"/>
                </a:cubicBezTo>
                <a:cubicBezTo>
                  <a:pt x="2402" y="2711"/>
                  <a:pt x="1401" y="3645"/>
                  <a:pt x="701" y="4779"/>
                </a:cubicBezTo>
                <a:lnTo>
                  <a:pt x="0" y="4779"/>
                </a:lnTo>
                <a:lnTo>
                  <a:pt x="0" y="7281"/>
                </a:lnTo>
                <a:cubicBezTo>
                  <a:pt x="100" y="9049"/>
                  <a:pt x="1301" y="10750"/>
                  <a:pt x="3603" y="12085"/>
                </a:cubicBezTo>
                <a:cubicBezTo>
                  <a:pt x="6004" y="13469"/>
                  <a:pt x="9148" y="14161"/>
                  <a:pt x="12292" y="14161"/>
                </a:cubicBezTo>
                <a:cubicBezTo>
                  <a:pt x="15436" y="14161"/>
                  <a:pt x="18580" y="13469"/>
                  <a:pt x="20982" y="12085"/>
                </a:cubicBezTo>
                <a:cubicBezTo>
                  <a:pt x="23283" y="10750"/>
                  <a:pt x="24484" y="9049"/>
                  <a:pt x="24584" y="7281"/>
                </a:cubicBezTo>
                <a:lnTo>
                  <a:pt x="24584" y="4779"/>
                </a:lnTo>
                <a:lnTo>
                  <a:pt x="23917" y="4779"/>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789;p37">
            <a:extLst>
              <a:ext uri="{FF2B5EF4-FFF2-40B4-BE49-F238E27FC236}">
                <a16:creationId xmlns:a16="http://schemas.microsoft.com/office/drawing/2014/main" id="{2BA8DB3D-F3C8-4368-06ED-B1DFCA3C9593}"/>
              </a:ext>
            </a:extLst>
          </p:cNvPr>
          <p:cNvSpPr/>
          <p:nvPr/>
        </p:nvSpPr>
        <p:spPr>
          <a:xfrm>
            <a:off x="5367059" y="3032802"/>
            <a:ext cx="550113" cy="303586"/>
          </a:xfrm>
          <a:custGeom>
            <a:avLst/>
            <a:gdLst/>
            <a:ahLst/>
            <a:cxnLst/>
            <a:rect l="l" t="t" r="r" b="b"/>
            <a:pathLst>
              <a:path w="26853" h="14190" extrusionOk="0">
                <a:moveTo>
                  <a:pt x="13347" y="0"/>
                </a:moveTo>
                <a:cubicBezTo>
                  <a:pt x="10199" y="0"/>
                  <a:pt x="7055" y="692"/>
                  <a:pt x="4670" y="2077"/>
                </a:cubicBezTo>
                <a:cubicBezTo>
                  <a:pt x="3936" y="2477"/>
                  <a:pt x="3269" y="2977"/>
                  <a:pt x="2669" y="3578"/>
                </a:cubicBezTo>
                <a:cubicBezTo>
                  <a:pt x="0" y="6313"/>
                  <a:pt x="667" y="9816"/>
                  <a:pt x="4670" y="12117"/>
                </a:cubicBezTo>
                <a:cubicBezTo>
                  <a:pt x="5204" y="12417"/>
                  <a:pt x="5804" y="12718"/>
                  <a:pt x="6405" y="12951"/>
                </a:cubicBezTo>
                <a:lnTo>
                  <a:pt x="6571" y="13018"/>
                </a:lnTo>
                <a:cubicBezTo>
                  <a:pt x="8610" y="13802"/>
                  <a:pt x="10965" y="14190"/>
                  <a:pt x="13321" y="14190"/>
                </a:cubicBezTo>
                <a:cubicBezTo>
                  <a:pt x="16480" y="14190"/>
                  <a:pt x="19642" y="13493"/>
                  <a:pt x="22049" y="12117"/>
                </a:cubicBezTo>
                <a:cubicBezTo>
                  <a:pt x="26853" y="9349"/>
                  <a:pt x="26853" y="4845"/>
                  <a:pt x="22049" y="2077"/>
                </a:cubicBezTo>
                <a:cubicBezTo>
                  <a:pt x="19647" y="692"/>
                  <a:pt x="16495" y="0"/>
                  <a:pt x="13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790;p37">
            <a:extLst>
              <a:ext uri="{FF2B5EF4-FFF2-40B4-BE49-F238E27FC236}">
                <a16:creationId xmlns:a16="http://schemas.microsoft.com/office/drawing/2014/main" id="{582ADF4C-2DF8-B660-088F-F3D959BC19B1}"/>
              </a:ext>
            </a:extLst>
          </p:cNvPr>
          <p:cNvSpPr/>
          <p:nvPr/>
        </p:nvSpPr>
        <p:spPr>
          <a:xfrm>
            <a:off x="5556855" y="3077761"/>
            <a:ext cx="311614" cy="240944"/>
          </a:xfrm>
          <a:custGeom>
            <a:avLst/>
            <a:gdLst/>
            <a:ahLst/>
            <a:cxnLst/>
            <a:rect l="l" t="t" r="r" b="b"/>
            <a:pathLst>
              <a:path w="15211" h="11262" extrusionOk="0">
                <a:moveTo>
                  <a:pt x="11208" y="0"/>
                </a:moveTo>
                <a:lnTo>
                  <a:pt x="11208" y="0"/>
                </a:lnTo>
                <a:cubicBezTo>
                  <a:pt x="11842" y="1301"/>
                  <a:pt x="9940" y="2068"/>
                  <a:pt x="9940" y="2068"/>
                </a:cubicBezTo>
                <a:cubicBezTo>
                  <a:pt x="9940" y="2068"/>
                  <a:pt x="1401" y="7472"/>
                  <a:pt x="1134" y="9440"/>
                </a:cubicBezTo>
                <a:cubicBezTo>
                  <a:pt x="1401" y="10741"/>
                  <a:pt x="0" y="11008"/>
                  <a:pt x="0" y="11008"/>
                </a:cubicBezTo>
                <a:cubicBezTo>
                  <a:pt x="1051" y="11177"/>
                  <a:pt x="2123" y="11261"/>
                  <a:pt x="3192" y="11261"/>
                </a:cubicBezTo>
                <a:cubicBezTo>
                  <a:pt x="4023" y="11261"/>
                  <a:pt x="4853" y="11210"/>
                  <a:pt x="5671" y="11108"/>
                </a:cubicBezTo>
                <a:lnTo>
                  <a:pt x="6238" y="11008"/>
                </a:lnTo>
                <a:cubicBezTo>
                  <a:pt x="7105" y="10875"/>
                  <a:pt x="7972" y="10675"/>
                  <a:pt x="8806" y="10408"/>
                </a:cubicBezTo>
                <a:cubicBezTo>
                  <a:pt x="9073" y="10308"/>
                  <a:pt x="9340" y="10241"/>
                  <a:pt x="9607" y="10108"/>
                </a:cubicBezTo>
                <a:cubicBezTo>
                  <a:pt x="9874" y="10007"/>
                  <a:pt x="10107" y="9907"/>
                  <a:pt x="10374" y="9774"/>
                </a:cubicBezTo>
                <a:cubicBezTo>
                  <a:pt x="10674" y="9641"/>
                  <a:pt x="10975" y="9474"/>
                  <a:pt x="11275" y="9307"/>
                </a:cubicBezTo>
                <a:cubicBezTo>
                  <a:pt x="11575" y="9140"/>
                  <a:pt x="11842" y="8973"/>
                  <a:pt x="12109" y="8773"/>
                </a:cubicBezTo>
                <a:cubicBezTo>
                  <a:pt x="12309" y="8606"/>
                  <a:pt x="12509" y="8473"/>
                  <a:pt x="12676" y="8340"/>
                </a:cubicBezTo>
                <a:cubicBezTo>
                  <a:pt x="15211" y="6105"/>
                  <a:pt x="15211" y="3236"/>
                  <a:pt x="12676" y="1034"/>
                </a:cubicBezTo>
                <a:cubicBezTo>
                  <a:pt x="12509" y="868"/>
                  <a:pt x="12309" y="734"/>
                  <a:pt x="12109" y="567"/>
                </a:cubicBezTo>
                <a:cubicBezTo>
                  <a:pt x="11808" y="367"/>
                  <a:pt x="11508" y="167"/>
                  <a:pt x="1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791;p37">
            <a:extLst>
              <a:ext uri="{FF2B5EF4-FFF2-40B4-BE49-F238E27FC236}">
                <a16:creationId xmlns:a16="http://schemas.microsoft.com/office/drawing/2014/main" id="{882A1A76-35B0-867D-06FA-EDDC21A3DBB5}"/>
              </a:ext>
            </a:extLst>
          </p:cNvPr>
          <p:cNvSpPr/>
          <p:nvPr/>
        </p:nvSpPr>
        <p:spPr>
          <a:xfrm>
            <a:off x="5441715" y="3073432"/>
            <a:ext cx="383397" cy="210157"/>
          </a:xfrm>
          <a:custGeom>
            <a:avLst/>
            <a:gdLst/>
            <a:ahLst/>
            <a:cxnLst/>
            <a:rect l="l" t="t" r="r" b="b"/>
            <a:pathLst>
              <a:path w="18715" h="9823" extrusionOk="0">
                <a:moveTo>
                  <a:pt x="9352" y="1"/>
                </a:moveTo>
                <a:cubicBezTo>
                  <a:pt x="7351" y="1"/>
                  <a:pt x="5349" y="401"/>
                  <a:pt x="3737" y="1200"/>
                </a:cubicBezTo>
                <a:lnTo>
                  <a:pt x="3337" y="1433"/>
                </a:lnTo>
                <a:cubicBezTo>
                  <a:pt x="1" y="3335"/>
                  <a:pt x="1" y="6470"/>
                  <a:pt x="3337" y="8371"/>
                </a:cubicBezTo>
                <a:cubicBezTo>
                  <a:pt x="5005" y="9339"/>
                  <a:pt x="7181" y="9823"/>
                  <a:pt x="9358" y="9823"/>
                </a:cubicBezTo>
                <a:cubicBezTo>
                  <a:pt x="11534" y="9823"/>
                  <a:pt x="13711" y="9339"/>
                  <a:pt x="15379" y="8371"/>
                </a:cubicBezTo>
                <a:cubicBezTo>
                  <a:pt x="15512" y="8305"/>
                  <a:pt x="15645" y="8205"/>
                  <a:pt x="15746" y="8138"/>
                </a:cubicBezTo>
                <a:cubicBezTo>
                  <a:pt x="18714" y="6203"/>
                  <a:pt x="18548" y="3268"/>
                  <a:pt x="15379" y="1433"/>
                </a:cubicBezTo>
                <a:cubicBezTo>
                  <a:pt x="13709" y="477"/>
                  <a:pt x="11531" y="1"/>
                  <a:pt x="9352"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792;p37">
            <a:extLst>
              <a:ext uri="{FF2B5EF4-FFF2-40B4-BE49-F238E27FC236}">
                <a16:creationId xmlns:a16="http://schemas.microsoft.com/office/drawing/2014/main" id="{C77FDCFB-8F82-38AA-25F6-4EBDC646764D}"/>
              </a:ext>
            </a:extLst>
          </p:cNvPr>
          <p:cNvSpPr/>
          <p:nvPr/>
        </p:nvSpPr>
        <p:spPr>
          <a:xfrm>
            <a:off x="5441715" y="3073432"/>
            <a:ext cx="383397" cy="210157"/>
          </a:xfrm>
          <a:custGeom>
            <a:avLst/>
            <a:gdLst/>
            <a:ahLst/>
            <a:cxnLst/>
            <a:rect l="l" t="t" r="r" b="b"/>
            <a:pathLst>
              <a:path w="18715" h="9823" extrusionOk="0">
                <a:moveTo>
                  <a:pt x="9352" y="1"/>
                </a:moveTo>
                <a:cubicBezTo>
                  <a:pt x="7351" y="1"/>
                  <a:pt x="5349" y="401"/>
                  <a:pt x="3737" y="1200"/>
                </a:cubicBezTo>
                <a:lnTo>
                  <a:pt x="3337" y="1433"/>
                </a:lnTo>
                <a:cubicBezTo>
                  <a:pt x="1" y="3335"/>
                  <a:pt x="1" y="6470"/>
                  <a:pt x="3337" y="8371"/>
                </a:cubicBezTo>
                <a:cubicBezTo>
                  <a:pt x="5005" y="9339"/>
                  <a:pt x="7181" y="9823"/>
                  <a:pt x="9358" y="9823"/>
                </a:cubicBezTo>
                <a:cubicBezTo>
                  <a:pt x="11534" y="9823"/>
                  <a:pt x="13711" y="9339"/>
                  <a:pt x="15379" y="8371"/>
                </a:cubicBezTo>
                <a:cubicBezTo>
                  <a:pt x="15512" y="8305"/>
                  <a:pt x="15645" y="8205"/>
                  <a:pt x="15746" y="8138"/>
                </a:cubicBezTo>
                <a:cubicBezTo>
                  <a:pt x="18714" y="6203"/>
                  <a:pt x="18548" y="3268"/>
                  <a:pt x="15379" y="1433"/>
                </a:cubicBezTo>
                <a:cubicBezTo>
                  <a:pt x="13709" y="477"/>
                  <a:pt x="11531" y="1"/>
                  <a:pt x="93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93;p37">
            <a:extLst>
              <a:ext uri="{FF2B5EF4-FFF2-40B4-BE49-F238E27FC236}">
                <a16:creationId xmlns:a16="http://schemas.microsoft.com/office/drawing/2014/main" id="{E79A743E-7E66-BEDB-E8F1-0860C4AC4C8D}"/>
              </a:ext>
            </a:extLst>
          </p:cNvPr>
          <p:cNvSpPr/>
          <p:nvPr/>
        </p:nvSpPr>
        <p:spPr>
          <a:xfrm>
            <a:off x="5464121" y="3077126"/>
            <a:ext cx="333513" cy="201278"/>
          </a:xfrm>
          <a:custGeom>
            <a:avLst/>
            <a:gdLst/>
            <a:ahLst/>
            <a:cxnLst/>
            <a:rect l="l" t="t" r="r" b="b"/>
            <a:pathLst>
              <a:path w="16280" h="9408" extrusionOk="0">
                <a:moveTo>
                  <a:pt x="8140" y="1"/>
                </a:moveTo>
                <a:cubicBezTo>
                  <a:pt x="3637" y="1"/>
                  <a:pt x="1" y="2102"/>
                  <a:pt x="1" y="4704"/>
                </a:cubicBezTo>
                <a:cubicBezTo>
                  <a:pt x="1" y="7306"/>
                  <a:pt x="3637" y="9408"/>
                  <a:pt x="8140" y="9408"/>
                </a:cubicBezTo>
                <a:cubicBezTo>
                  <a:pt x="12643" y="9408"/>
                  <a:pt x="16279" y="7306"/>
                  <a:pt x="16279" y="4704"/>
                </a:cubicBezTo>
                <a:cubicBezTo>
                  <a:pt x="16279" y="2102"/>
                  <a:pt x="12643" y="1"/>
                  <a:pt x="8140"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94;p37">
            <a:extLst>
              <a:ext uri="{FF2B5EF4-FFF2-40B4-BE49-F238E27FC236}">
                <a16:creationId xmlns:a16="http://schemas.microsoft.com/office/drawing/2014/main" id="{EA32A762-75F7-958A-EFE0-7794F33A18FE}"/>
              </a:ext>
            </a:extLst>
          </p:cNvPr>
          <p:cNvSpPr/>
          <p:nvPr/>
        </p:nvSpPr>
        <p:spPr>
          <a:xfrm>
            <a:off x="5464121" y="3077126"/>
            <a:ext cx="333513" cy="201278"/>
          </a:xfrm>
          <a:custGeom>
            <a:avLst/>
            <a:gdLst/>
            <a:ahLst/>
            <a:cxnLst/>
            <a:rect l="l" t="t" r="r" b="b"/>
            <a:pathLst>
              <a:path w="16280" h="9408" extrusionOk="0">
                <a:moveTo>
                  <a:pt x="8140" y="1"/>
                </a:moveTo>
                <a:cubicBezTo>
                  <a:pt x="3637" y="1"/>
                  <a:pt x="1" y="2102"/>
                  <a:pt x="1" y="4704"/>
                </a:cubicBezTo>
                <a:cubicBezTo>
                  <a:pt x="1" y="7306"/>
                  <a:pt x="3637" y="9408"/>
                  <a:pt x="8140" y="9408"/>
                </a:cubicBezTo>
                <a:cubicBezTo>
                  <a:pt x="12643" y="9408"/>
                  <a:pt x="16279" y="7306"/>
                  <a:pt x="16279" y="4704"/>
                </a:cubicBezTo>
                <a:cubicBezTo>
                  <a:pt x="16279" y="2102"/>
                  <a:pt x="12643" y="1"/>
                  <a:pt x="8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95;p37">
            <a:extLst>
              <a:ext uri="{FF2B5EF4-FFF2-40B4-BE49-F238E27FC236}">
                <a16:creationId xmlns:a16="http://schemas.microsoft.com/office/drawing/2014/main" id="{913B9426-76D3-0DF6-1546-2395804F462A}"/>
              </a:ext>
            </a:extLst>
          </p:cNvPr>
          <p:cNvSpPr/>
          <p:nvPr/>
        </p:nvSpPr>
        <p:spPr>
          <a:xfrm>
            <a:off x="5465987" y="3101863"/>
            <a:ext cx="330092" cy="172546"/>
          </a:xfrm>
          <a:custGeom>
            <a:avLst/>
            <a:gdLst/>
            <a:ahLst/>
            <a:cxnLst/>
            <a:rect l="l" t="t" r="r" b="b"/>
            <a:pathLst>
              <a:path w="16113" h="8065" extrusionOk="0">
                <a:moveTo>
                  <a:pt x="8044" y="1"/>
                </a:moveTo>
                <a:cubicBezTo>
                  <a:pt x="5963" y="1"/>
                  <a:pt x="3887" y="460"/>
                  <a:pt x="2303" y="1377"/>
                </a:cubicBezTo>
                <a:cubicBezTo>
                  <a:pt x="1002" y="2111"/>
                  <a:pt x="201" y="3045"/>
                  <a:pt x="1" y="4045"/>
                </a:cubicBezTo>
                <a:cubicBezTo>
                  <a:pt x="234" y="5013"/>
                  <a:pt x="1002" y="5947"/>
                  <a:pt x="2303" y="6714"/>
                </a:cubicBezTo>
                <a:cubicBezTo>
                  <a:pt x="3887" y="7615"/>
                  <a:pt x="5972" y="8065"/>
                  <a:pt x="8057" y="8065"/>
                </a:cubicBezTo>
                <a:cubicBezTo>
                  <a:pt x="10141" y="8065"/>
                  <a:pt x="12226" y="7615"/>
                  <a:pt x="13811" y="6714"/>
                </a:cubicBezTo>
                <a:cubicBezTo>
                  <a:pt x="15112" y="5947"/>
                  <a:pt x="15879" y="5046"/>
                  <a:pt x="16112" y="4045"/>
                </a:cubicBezTo>
                <a:cubicBezTo>
                  <a:pt x="15879" y="3045"/>
                  <a:pt x="15112" y="2111"/>
                  <a:pt x="13811" y="1377"/>
                </a:cubicBezTo>
                <a:cubicBezTo>
                  <a:pt x="12210" y="460"/>
                  <a:pt x="10125" y="1"/>
                  <a:pt x="8044"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96;p37">
            <a:extLst>
              <a:ext uri="{FF2B5EF4-FFF2-40B4-BE49-F238E27FC236}">
                <a16:creationId xmlns:a16="http://schemas.microsoft.com/office/drawing/2014/main" id="{ED734D1F-C1C8-8F9E-F8AE-C7FAB7733A25}"/>
              </a:ext>
            </a:extLst>
          </p:cNvPr>
          <p:cNvSpPr/>
          <p:nvPr/>
        </p:nvSpPr>
        <p:spPr>
          <a:xfrm>
            <a:off x="5465987" y="3101863"/>
            <a:ext cx="330092" cy="172546"/>
          </a:xfrm>
          <a:custGeom>
            <a:avLst/>
            <a:gdLst/>
            <a:ahLst/>
            <a:cxnLst/>
            <a:rect l="l" t="t" r="r" b="b"/>
            <a:pathLst>
              <a:path w="16113" h="8065" extrusionOk="0">
                <a:moveTo>
                  <a:pt x="8044" y="1"/>
                </a:moveTo>
                <a:cubicBezTo>
                  <a:pt x="5963" y="1"/>
                  <a:pt x="3887" y="460"/>
                  <a:pt x="2303" y="1377"/>
                </a:cubicBezTo>
                <a:cubicBezTo>
                  <a:pt x="1002" y="2111"/>
                  <a:pt x="201" y="3045"/>
                  <a:pt x="1" y="4045"/>
                </a:cubicBezTo>
                <a:cubicBezTo>
                  <a:pt x="234" y="5013"/>
                  <a:pt x="1002" y="5947"/>
                  <a:pt x="2303" y="6714"/>
                </a:cubicBezTo>
                <a:cubicBezTo>
                  <a:pt x="3887" y="7615"/>
                  <a:pt x="5972" y="8065"/>
                  <a:pt x="8057" y="8065"/>
                </a:cubicBezTo>
                <a:cubicBezTo>
                  <a:pt x="10141" y="8065"/>
                  <a:pt x="12226" y="7615"/>
                  <a:pt x="13811" y="6714"/>
                </a:cubicBezTo>
                <a:cubicBezTo>
                  <a:pt x="15112" y="5947"/>
                  <a:pt x="15879" y="5046"/>
                  <a:pt x="16112" y="4045"/>
                </a:cubicBezTo>
                <a:cubicBezTo>
                  <a:pt x="15879" y="3045"/>
                  <a:pt x="15112" y="2111"/>
                  <a:pt x="13811" y="1377"/>
                </a:cubicBezTo>
                <a:cubicBezTo>
                  <a:pt x="12210" y="460"/>
                  <a:pt x="10125" y="1"/>
                  <a:pt x="80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97;p37">
            <a:extLst>
              <a:ext uri="{FF2B5EF4-FFF2-40B4-BE49-F238E27FC236}">
                <a16:creationId xmlns:a16="http://schemas.microsoft.com/office/drawing/2014/main" id="{AB4C58CE-21F2-2199-3E2C-D80C747DF5F5}"/>
              </a:ext>
            </a:extLst>
          </p:cNvPr>
          <p:cNvSpPr/>
          <p:nvPr/>
        </p:nvSpPr>
        <p:spPr>
          <a:xfrm>
            <a:off x="5517027" y="3108877"/>
            <a:ext cx="218014" cy="149889"/>
          </a:xfrm>
          <a:custGeom>
            <a:avLst/>
            <a:gdLst/>
            <a:ahLst/>
            <a:cxnLst/>
            <a:rect l="l" t="t" r="r" b="b"/>
            <a:pathLst>
              <a:path w="10642" h="7006" extrusionOk="0">
                <a:moveTo>
                  <a:pt x="7254" y="4068"/>
                </a:moveTo>
                <a:cubicBezTo>
                  <a:pt x="7506" y="4068"/>
                  <a:pt x="7745" y="4117"/>
                  <a:pt x="7973" y="4237"/>
                </a:cubicBezTo>
                <a:lnTo>
                  <a:pt x="7806" y="4337"/>
                </a:lnTo>
                <a:cubicBezTo>
                  <a:pt x="7706" y="4370"/>
                  <a:pt x="7606" y="4437"/>
                  <a:pt x="7506" y="4470"/>
                </a:cubicBezTo>
                <a:cubicBezTo>
                  <a:pt x="7179" y="4625"/>
                  <a:pt x="6827" y="4700"/>
                  <a:pt x="6470" y="4700"/>
                </a:cubicBezTo>
                <a:cubicBezTo>
                  <a:pt x="6134" y="4700"/>
                  <a:pt x="5794" y="4633"/>
                  <a:pt x="5471" y="4503"/>
                </a:cubicBezTo>
                <a:cubicBezTo>
                  <a:pt x="6146" y="4278"/>
                  <a:pt x="6730" y="4068"/>
                  <a:pt x="7254" y="4068"/>
                </a:cubicBezTo>
                <a:close/>
                <a:moveTo>
                  <a:pt x="1268" y="0"/>
                </a:moveTo>
                <a:lnTo>
                  <a:pt x="0" y="734"/>
                </a:lnTo>
                <a:lnTo>
                  <a:pt x="0" y="1701"/>
                </a:lnTo>
                <a:lnTo>
                  <a:pt x="434" y="1935"/>
                </a:lnTo>
                <a:cubicBezTo>
                  <a:pt x="300" y="2102"/>
                  <a:pt x="234" y="2302"/>
                  <a:pt x="234" y="2502"/>
                </a:cubicBezTo>
                <a:lnTo>
                  <a:pt x="234" y="3469"/>
                </a:lnTo>
                <a:cubicBezTo>
                  <a:pt x="234" y="3870"/>
                  <a:pt x="534" y="4237"/>
                  <a:pt x="1134" y="4603"/>
                </a:cubicBezTo>
                <a:cubicBezTo>
                  <a:pt x="1635" y="4904"/>
                  <a:pt x="2235" y="5070"/>
                  <a:pt x="2836" y="5104"/>
                </a:cubicBezTo>
                <a:lnTo>
                  <a:pt x="3202" y="5104"/>
                </a:lnTo>
                <a:cubicBezTo>
                  <a:pt x="3836" y="5037"/>
                  <a:pt x="4437" y="4904"/>
                  <a:pt x="5037" y="4704"/>
                </a:cubicBezTo>
                <a:lnTo>
                  <a:pt x="5404" y="4570"/>
                </a:lnTo>
                <a:lnTo>
                  <a:pt x="4337" y="5638"/>
                </a:lnTo>
                <a:lnTo>
                  <a:pt x="4337" y="6605"/>
                </a:lnTo>
                <a:cubicBezTo>
                  <a:pt x="4906" y="6809"/>
                  <a:pt x="5507" y="6911"/>
                  <a:pt x="6109" y="6911"/>
                </a:cubicBezTo>
                <a:cubicBezTo>
                  <a:pt x="6883" y="6911"/>
                  <a:pt x="7660" y="6742"/>
                  <a:pt x="8373" y="6405"/>
                </a:cubicBezTo>
                <a:lnTo>
                  <a:pt x="9407" y="7005"/>
                </a:lnTo>
                <a:lnTo>
                  <a:pt x="10641" y="6305"/>
                </a:lnTo>
                <a:lnTo>
                  <a:pt x="10641" y="5337"/>
                </a:lnTo>
                <a:lnTo>
                  <a:pt x="10241" y="5070"/>
                </a:lnTo>
                <a:cubicBezTo>
                  <a:pt x="10374" y="4870"/>
                  <a:pt x="10441" y="4637"/>
                  <a:pt x="10441" y="4403"/>
                </a:cubicBezTo>
                <a:lnTo>
                  <a:pt x="10441" y="3436"/>
                </a:lnTo>
                <a:cubicBezTo>
                  <a:pt x="10441" y="3036"/>
                  <a:pt x="10174" y="2669"/>
                  <a:pt x="9574" y="2302"/>
                </a:cubicBezTo>
                <a:lnTo>
                  <a:pt x="9540" y="2302"/>
                </a:lnTo>
                <a:cubicBezTo>
                  <a:pt x="8938" y="1981"/>
                  <a:pt x="8288" y="1817"/>
                  <a:pt x="7626" y="1817"/>
                </a:cubicBezTo>
                <a:cubicBezTo>
                  <a:pt x="7187" y="1817"/>
                  <a:pt x="6743" y="1889"/>
                  <a:pt x="6305" y="2035"/>
                </a:cubicBezTo>
                <a:cubicBezTo>
                  <a:pt x="5904" y="2135"/>
                  <a:pt x="5471" y="2268"/>
                  <a:pt x="5104" y="2402"/>
                </a:cubicBezTo>
                <a:cubicBezTo>
                  <a:pt x="4704" y="2569"/>
                  <a:pt x="4270" y="2702"/>
                  <a:pt x="3836" y="2802"/>
                </a:cubicBezTo>
                <a:cubicBezTo>
                  <a:pt x="3603" y="2869"/>
                  <a:pt x="3403" y="2869"/>
                  <a:pt x="3202" y="2869"/>
                </a:cubicBezTo>
                <a:cubicBezTo>
                  <a:pt x="3036" y="2869"/>
                  <a:pt x="2869" y="2802"/>
                  <a:pt x="2702" y="2735"/>
                </a:cubicBezTo>
                <a:lnTo>
                  <a:pt x="2735" y="2702"/>
                </a:lnTo>
                <a:lnTo>
                  <a:pt x="2869" y="2635"/>
                </a:lnTo>
                <a:cubicBezTo>
                  <a:pt x="2969" y="2569"/>
                  <a:pt x="3102" y="2502"/>
                  <a:pt x="3202" y="2469"/>
                </a:cubicBezTo>
                <a:cubicBezTo>
                  <a:pt x="3495" y="2331"/>
                  <a:pt x="3815" y="2264"/>
                  <a:pt x="4134" y="2264"/>
                </a:cubicBezTo>
                <a:cubicBezTo>
                  <a:pt x="4432" y="2264"/>
                  <a:pt x="4730" y="2322"/>
                  <a:pt x="5004" y="2435"/>
                </a:cubicBezTo>
                <a:lnTo>
                  <a:pt x="6071" y="1368"/>
                </a:lnTo>
                <a:lnTo>
                  <a:pt x="6071" y="400"/>
                </a:lnTo>
                <a:cubicBezTo>
                  <a:pt x="5536" y="229"/>
                  <a:pt x="4980" y="133"/>
                  <a:pt x="4426" y="133"/>
                </a:cubicBezTo>
                <a:cubicBezTo>
                  <a:pt x="4013" y="133"/>
                  <a:pt x="3602" y="186"/>
                  <a:pt x="3202" y="300"/>
                </a:cubicBezTo>
                <a:cubicBezTo>
                  <a:pt x="2902" y="367"/>
                  <a:pt x="2602" y="467"/>
                  <a:pt x="2302" y="601"/>
                </a:cubicBezTo>
                <a:lnTo>
                  <a:pt x="1268" y="0"/>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98;p37">
            <a:extLst>
              <a:ext uri="{FF2B5EF4-FFF2-40B4-BE49-F238E27FC236}">
                <a16:creationId xmlns:a16="http://schemas.microsoft.com/office/drawing/2014/main" id="{4F01B4D2-3BB7-BF10-62C2-DA41544A5B42}"/>
              </a:ext>
            </a:extLst>
          </p:cNvPr>
          <p:cNvSpPr/>
          <p:nvPr/>
        </p:nvSpPr>
        <p:spPr>
          <a:xfrm>
            <a:off x="5516392" y="3108877"/>
            <a:ext cx="221434" cy="127768"/>
          </a:xfrm>
          <a:custGeom>
            <a:avLst/>
            <a:gdLst/>
            <a:ahLst/>
            <a:cxnLst/>
            <a:rect l="l" t="t" r="r" b="b"/>
            <a:pathLst>
              <a:path w="10809" h="5972" extrusionOk="0">
                <a:moveTo>
                  <a:pt x="1302" y="0"/>
                </a:moveTo>
                <a:lnTo>
                  <a:pt x="34" y="701"/>
                </a:lnTo>
                <a:lnTo>
                  <a:pt x="1068" y="1301"/>
                </a:lnTo>
                <a:cubicBezTo>
                  <a:pt x="34" y="2102"/>
                  <a:pt x="1" y="2936"/>
                  <a:pt x="1168" y="3603"/>
                </a:cubicBezTo>
                <a:cubicBezTo>
                  <a:pt x="1702" y="3903"/>
                  <a:pt x="2302" y="4070"/>
                  <a:pt x="2903" y="4103"/>
                </a:cubicBezTo>
                <a:lnTo>
                  <a:pt x="3236" y="4103"/>
                </a:lnTo>
                <a:cubicBezTo>
                  <a:pt x="3870" y="4036"/>
                  <a:pt x="4504" y="3903"/>
                  <a:pt x="5104" y="3703"/>
                </a:cubicBezTo>
                <a:cubicBezTo>
                  <a:pt x="5927" y="3397"/>
                  <a:pt x="6651" y="3075"/>
                  <a:pt x="7298" y="3075"/>
                </a:cubicBezTo>
                <a:cubicBezTo>
                  <a:pt x="7569" y="3075"/>
                  <a:pt x="7827" y="3131"/>
                  <a:pt x="8073" y="3269"/>
                </a:cubicBezTo>
                <a:cubicBezTo>
                  <a:pt x="8607" y="3569"/>
                  <a:pt x="8440" y="3970"/>
                  <a:pt x="7873" y="4303"/>
                </a:cubicBezTo>
                <a:cubicBezTo>
                  <a:pt x="7773" y="4370"/>
                  <a:pt x="7673" y="4403"/>
                  <a:pt x="7573" y="4470"/>
                </a:cubicBezTo>
                <a:cubicBezTo>
                  <a:pt x="7239" y="4603"/>
                  <a:pt x="6881" y="4670"/>
                  <a:pt x="6522" y="4670"/>
                </a:cubicBezTo>
                <a:cubicBezTo>
                  <a:pt x="6164" y="4670"/>
                  <a:pt x="5805" y="4603"/>
                  <a:pt x="5471" y="4470"/>
                </a:cubicBezTo>
                <a:lnTo>
                  <a:pt x="4404" y="5571"/>
                </a:lnTo>
                <a:cubicBezTo>
                  <a:pt x="4973" y="5775"/>
                  <a:pt x="5568" y="5877"/>
                  <a:pt x="6163" y="5877"/>
                </a:cubicBezTo>
                <a:cubicBezTo>
                  <a:pt x="6928" y="5877"/>
                  <a:pt x="7694" y="5708"/>
                  <a:pt x="8407" y="5371"/>
                </a:cubicBezTo>
                <a:lnTo>
                  <a:pt x="9441" y="5971"/>
                </a:lnTo>
                <a:lnTo>
                  <a:pt x="10708" y="5271"/>
                </a:lnTo>
                <a:lnTo>
                  <a:pt x="9674" y="4670"/>
                </a:lnTo>
                <a:cubicBezTo>
                  <a:pt x="10708" y="3870"/>
                  <a:pt x="10809" y="3002"/>
                  <a:pt x="9608" y="2268"/>
                </a:cubicBezTo>
                <a:lnTo>
                  <a:pt x="9574" y="2268"/>
                </a:lnTo>
                <a:cubicBezTo>
                  <a:pt x="8985" y="1963"/>
                  <a:pt x="8321" y="1807"/>
                  <a:pt x="7643" y="1807"/>
                </a:cubicBezTo>
                <a:cubicBezTo>
                  <a:pt x="7208" y="1807"/>
                  <a:pt x="6768" y="1871"/>
                  <a:pt x="6339" y="2002"/>
                </a:cubicBezTo>
                <a:cubicBezTo>
                  <a:pt x="5938" y="2102"/>
                  <a:pt x="5505" y="2268"/>
                  <a:pt x="5138" y="2369"/>
                </a:cubicBezTo>
                <a:cubicBezTo>
                  <a:pt x="4738" y="2535"/>
                  <a:pt x="4304" y="2669"/>
                  <a:pt x="3837" y="2802"/>
                </a:cubicBezTo>
                <a:cubicBezTo>
                  <a:pt x="3637" y="2836"/>
                  <a:pt x="3437" y="2869"/>
                  <a:pt x="3236" y="2869"/>
                </a:cubicBezTo>
                <a:cubicBezTo>
                  <a:pt x="3036" y="2836"/>
                  <a:pt x="2836" y="2802"/>
                  <a:pt x="2636" y="2669"/>
                </a:cubicBezTo>
                <a:cubicBezTo>
                  <a:pt x="2236" y="2435"/>
                  <a:pt x="2202" y="2102"/>
                  <a:pt x="2769" y="1735"/>
                </a:cubicBezTo>
                <a:lnTo>
                  <a:pt x="2903" y="1635"/>
                </a:lnTo>
                <a:cubicBezTo>
                  <a:pt x="3290" y="1410"/>
                  <a:pt x="3740" y="1298"/>
                  <a:pt x="4191" y="1298"/>
                </a:cubicBezTo>
                <a:cubicBezTo>
                  <a:pt x="4478" y="1298"/>
                  <a:pt x="4765" y="1344"/>
                  <a:pt x="5038" y="1435"/>
                </a:cubicBezTo>
                <a:lnTo>
                  <a:pt x="6105" y="400"/>
                </a:lnTo>
                <a:cubicBezTo>
                  <a:pt x="5569" y="209"/>
                  <a:pt x="5011" y="116"/>
                  <a:pt x="4457" y="116"/>
                </a:cubicBezTo>
                <a:cubicBezTo>
                  <a:pt x="4045" y="116"/>
                  <a:pt x="3634" y="168"/>
                  <a:pt x="3236" y="267"/>
                </a:cubicBezTo>
                <a:cubicBezTo>
                  <a:pt x="2936" y="367"/>
                  <a:pt x="2636" y="467"/>
                  <a:pt x="2336" y="601"/>
                </a:cubicBezTo>
                <a:lnTo>
                  <a:pt x="1302" y="0"/>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99;p37">
            <a:extLst>
              <a:ext uri="{FF2B5EF4-FFF2-40B4-BE49-F238E27FC236}">
                <a16:creationId xmlns:a16="http://schemas.microsoft.com/office/drawing/2014/main" id="{0524B1C4-CA68-3084-88A8-A6E5C592C94D}"/>
              </a:ext>
            </a:extLst>
          </p:cNvPr>
          <p:cNvSpPr/>
          <p:nvPr/>
        </p:nvSpPr>
        <p:spPr>
          <a:xfrm>
            <a:off x="5516392" y="3108877"/>
            <a:ext cx="221434" cy="127768"/>
          </a:xfrm>
          <a:custGeom>
            <a:avLst/>
            <a:gdLst/>
            <a:ahLst/>
            <a:cxnLst/>
            <a:rect l="l" t="t" r="r" b="b"/>
            <a:pathLst>
              <a:path w="10809" h="5972" extrusionOk="0">
                <a:moveTo>
                  <a:pt x="1302" y="0"/>
                </a:moveTo>
                <a:lnTo>
                  <a:pt x="34" y="701"/>
                </a:lnTo>
                <a:lnTo>
                  <a:pt x="1068" y="1301"/>
                </a:lnTo>
                <a:cubicBezTo>
                  <a:pt x="34" y="2102"/>
                  <a:pt x="1" y="2936"/>
                  <a:pt x="1168" y="3603"/>
                </a:cubicBezTo>
                <a:cubicBezTo>
                  <a:pt x="1702" y="3903"/>
                  <a:pt x="2302" y="4070"/>
                  <a:pt x="2903" y="4103"/>
                </a:cubicBezTo>
                <a:lnTo>
                  <a:pt x="3236" y="4103"/>
                </a:lnTo>
                <a:cubicBezTo>
                  <a:pt x="3870" y="4036"/>
                  <a:pt x="4504" y="3903"/>
                  <a:pt x="5104" y="3703"/>
                </a:cubicBezTo>
                <a:cubicBezTo>
                  <a:pt x="5927" y="3397"/>
                  <a:pt x="6651" y="3075"/>
                  <a:pt x="7298" y="3075"/>
                </a:cubicBezTo>
                <a:cubicBezTo>
                  <a:pt x="7569" y="3075"/>
                  <a:pt x="7827" y="3131"/>
                  <a:pt x="8073" y="3269"/>
                </a:cubicBezTo>
                <a:cubicBezTo>
                  <a:pt x="8607" y="3569"/>
                  <a:pt x="8440" y="3970"/>
                  <a:pt x="7873" y="4303"/>
                </a:cubicBezTo>
                <a:cubicBezTo>
                  <a:pt x="7773" y="4370"/>
                  <a:pt x="7673" y="4403"/>
                  <a:pt x="7573" y="4470"/>
                </a:cubicBezTo>
                <a:cubicBezTo>
                  <a:pt x="7239" y="4603"/>
                  <a:pt x="6881" y="4670"/>
                  <a:pt x="6522" y="4670"/>
                </a:cubicBezTo>
                <a:cubicBezTo>
                  <a:pt x="6164" y="4670"/>
                  <a:pt x="5805" y="4603"/>
                  <a:pt x="5471" y="4470"/>
                </a:cubicBezTo>
                <a:lnTo>
                  <a:pt x="4404" y="5571"/>
                </a:lnTo>
                <a:cubicBezTo>
                  <a:pt x="4973" y="5775"/>
                  <a:pt x="5568" y="5877"/>
                  <a:pt x="6163" y="5877"/>
                </a:cubicBezTo>
                <a:cubicBezTo>
                  <a:pt x="6928" y="5877"/>
                  <a:pt x="7694" y="5708"/>
                  <a:pt x="8407" y="5371"/>
                </a:cubicBezTo>
                <a:lnTo>
                  <a:pt x="9441" y="5971"/>
                </a:lnTo>
                <a:lnTo>
                  <a:pt x="10708" y="5271"/>
                </a:lnTo>
                <a:lnTo>
                  <a:pt x="9674" y="4670"/>
                </a:lnTo>
                <a:cubicBezTo>
                  <a:pt x="10708" y="3870"/>
                  <a:pt x="10809" y="3002"/>
                  <a:pt x="9608" y="2268"/>
                </a:cubicBezTo>
                <a:lnTo>
                  <a:pt x="9574" y="2268"/>
                </a:lnTo>
                <a:cubicBezTo>
                  <a:pt x="8985" y="1963"/>
                  <a:pt x="8321" y="1807"/>
                  <a:pt x="7643" y="1807"/>
                </a:cubicBezTo>
                <a:cubicBezTo>
                  <a:pt x="7208" y="1807"/>
                  <a:pt x="6768" y="1871"/>
                  <a:pt x="6339" y="2002"/>
                </a:cubicBezTo>
                <a:cubicBezTo>
                  <a:pt x="5938" y="2102"/>
                  <a:pt x="5505" y="2268"/>
                  <a:pt x="5138" y="2369"/>
                </a:cubicBezTo>
                <a:cubicBezTo>
                  <a:pt x="4738" y="2535"/>
                  <a:pt x="4304" y="2669"/>
                  <a:pt x="3837" y="2802"/>
                </a:cubicBezTo>
                <a:cubicBezTo>
                  <a:pt x="3637" y="2836"/>
                  <a:pt x="3437" y="2869"/>
                  <a:pt x="3236" y="2869"/>
                </a:cubicBezTo>
                <a:cubicBezTo>
                  <a:pt x="3036" y="2836"/>
                  <a:pt x="2836" y="2802"/>
                  <a:pt x="2636" y="2669"/>
                </a:cubicBezTo>
                <a:cubicBezTo>
                  <a:pt x="2236" y="2435"/>
                  <a:pt x="2202" y="2102"/>
                  <a:pt x="2769" y="1735"/>
                </a:cubicBezTo>
                <a:lnTo>
                  <a:pt x="2903" y="1635"/>
                </a:lnTo>
                <a:cubicBezTo>
                  <a:pt x="3290" y="1410"/>
                  <a:pt x="3740" y="1298"/>
                  <a:pt x="4191" y="1298"/>
                </a:cubicBezTo>
                <a:cubicBezTo>
                  <a:pt x="4478" y="1298"/>
                  <a:pt x="4765" y="1344"/>
                  <a:pt x="5038" y="1435"/>
                </a:cubicBezTo>
                <a:lnTo>
                  <a:pt x="6105" y="400"/>
                </a:lnTo>
                <a:cubicBezTo>
                  <a:pt x="5569" y="209"/>
                  <a:pt x="5011" y="116"/>
                  <a:pt x="4457" y="116"/>
                </a:cubicBezTo>
                <a:cubicBezTo>
                  <a:pt x="4045" y="116"/>
                  <a:pt x="3634" y="168"/>
                  <a:pt x="3236" y="267"/>
                </a:cubicBezTo>
                <a:cubicBezTo>
                  <a:pt x="2936" y="367"/>
                  <a:pt x="2636" y="467"/>
                  <a:pt x="2336" y="601"/>
                </a:cubicBezTo>
                <a:lnTo>
                  <a:pt x="1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800;p37">
            <a:extLst>
              <a:ext uri="{FF2B5EF4-FFF2-40B4-BE49-F238E27FC236}">
                <a16:creationId xmlns:a16="http://schemas.microsoft.com/office/drawing/2014/main" id="{92BF2240-3C1D-3F59-AC80-114FC1D4EFA1}"/>
              </a:ext>
            </a:extLst>
          </p:cNvPr>
          <p:cNvSpPr/>
          <p:nvPr/>
        </p:nvSpPr>
        <p:spPr>
          <a:xfrm>
            <a:off x="5517026" y="3108243"/>
            <a:ext cx="47159" cy="45719"/>
          </a:xfrm>
          <a:custGeom>
            <a:avLst/>
            <a:gdLst/>
            <a:ahLst/>
            <a:cxnLst/>
            <a:rect l="l" t="t" r="r" b="b"/>
            <a:pathLst>
              <a:path w="2302" h="735" extrusionOk="0">
                <a:moveTo>
                  <a:pt x="1234" y="1"/>
                </a:moveTo>
                <a:lnTo>
                  <a:pt x="0" y="735"/>
                </a:lnTo>
                <a:lnTo>
                  <a:pt x="1268" y="168"/>
                </a:lnTo>
                <a:lnTo>
                  <a:pt x="2302" y="601"/>
                </a:lnTo>
                <a:lnTo>
                  <a:pt x="12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801;p37">
            <a:extLst>
              <a:ext uri="{FF2B5EF4-FFF2-40B4-BE49-F238E27FC236}">
                <a16:creationId xmlns:a16="http://schemas.microsoft.com/office/drawing/2014/main" id="{A19829DF-8BE5-0C88-0A44-FDFB43811ADA}"/>
              </a:ext>
            </a:extLst>
          </p:cNvPr>
          <p:cNvSpPr/>
          <p:nvPr/>
        </p:nvSpPr>
        <p:spPr>
          <a:xfrm>
            <a:off x="5574279" y="3110872"/>
            <a:ext cx="60824" cy="45719"/>
          </a:xfrm>
          <a:custGeom>
            <a:avLst/>
            <a:gdLst/>
            <a:ahLst/>
            <a:cxnLst/>
            <a:rect l="l" t="t" r="r" b="b"/>
            <a:pathLst>
              <a:path w="2969" h="1328" extrusionOk="0">
                <a:moveTo>
                  <a:pt x="1401" y="1"/>
                </a:moveTo>
                <a:cubicBezTo>
                  <a:pt x="928" y="1"/>
                  <a:pt x="457" y="67"/>
                  <a:pt x="0" y="193"/>
                </a:cubicBezTo>
                <a:cubicBezTo>
                  <a:pt x="361" y="124"/>
                  <a:pt x="734" y="89"/>
                  <a:pt x="1109" y="89"/>
                </a:cubicBezTo>
                <a:cubicBezTo>
                  <a:pt x="1634" y="89"/>
                  <a:pt x="2163" y="157"/>
                  <a:pt x="2669" y="293"/>
                </a:cubicBezTo>
                <a:lnTo>
                  <a:pt x="1935" y="1328"/>
                </a:lnTo>
                <a:lnTo>
                  <a:pt x="2969" y="260"/>
                </a:lnTo>
                <a:cubicBezTo>
                  <a:pt x="2458" y="84"/>
                  <a:pt x="1929" y="1"/>
                  <a:pt x="140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802;p37">
            <a:extLst>
              <a:ext uri="{FF2B5EF4-FFF2-40B4-BE49-F238E27FC236}">
                <a16:creationId xmlns:a16="http://schemas.microsoft.com/office/drawing/2014/main" id="{E0097E96-2DEB-F5B3-716B-1A740A72D97C}"/>
              </a:ext>
            </a:extLst>
          </p:cNvPr>
          <p:cNvSpPr/>
          <p:nvPr/>
        </p:nvSpPr>
        <p:spPr>
          <a:xfrm>
            <a:off x="5635261" y="3142624"/>
            <a:ext cx="90897" cy="61231"/>
          </a:xfrm>
          <a:custGeom>
            <a:avLst/>
            <a:gdLst/>
            <a:ahLst/>
            <a:cxnLst/>
            <a:rect l="l" t="t" r="r" b="b"/>
            <a:pathLst>
              <a:path w="4437" h="2862" extrusionOk="0">
                <a:moveTo>
                  <a:pt x="1261" y="0"/>
                </a:moveTo>
                <a:cubicBezTo>
                  <a:pt x="836" y="0"/>
                  <a:pt x="411" y="64"/>
                  <a:pt x="0" y="193"/>
                </a:cubicBezTo>
                <a:cubicBezTo>
                  <a:pt x="313" y="122"/>
                  <a:pt x="630" y="88"/>
                  <a:pt x="945" y="88"/>
                </a:cubicBezTo>
                <a:cubicBezTo>
                  <a:pt x="1669" y="88"/>
                  <a:pt x="2385" y="267"/>
                  <a:pt x="3036" y="593"/>
                </a:cubicBezTo>
                <a:cubicBezTo>
                  <a:pt x="4036" y="1193"/>
                  <a:pt x="4203" y="1860"/>
                  <a:pt x="3302" y="2861"/>
                </a:cubicBezTo>
                <a:cubicBezTo>
                  <a:pt x="4336" y="2061"/>
                  <a:pt x="4437" y="1193"/>
                  <a:pt x="3236" y="493"/>
                </a:cubicBezTo>
                <a:cubicBezTo>
                  <a:pt x="2620" y="164"/>
                  <a:pt x="1941" y="0"/>
                  <a:pt x="126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803;p37">
            <a:extLst>
              <a:ext uri="{FF2B5EF4-FFF2-40B4-BE49-F238E27FC236}">
                <a16:creationId xmlns:a16="http://schemas.microsoft.com/office/drawing/2014/main" id="{6787019B-9BAC-B674-9EF9-2085A4893EF5}"/>
              </a:ext>
            </a:extLst>
          </p:cNvPr>
          <p:cNvSpPr/>
          <p:nvPr/>
        </p:nvSpPr>
        <p:spPr>
          <a:xfrm>
            <a:off x="5692495" y="3196612"/>
            <a:ext cx="45719" cy="45719"/>
          </a:xfrm>
          <a:custGeom>
            <a:avLst/>
            <a:gdLst/>
            <a:ahLst/>
            <a:cxnLst/>
            <a:rect l="l" t="t" r="r" b="b"/>
            <a:pathLst>
              <a:path w="1236" h="1302" extrusionOk="0">
                <a:moveTo>
                  <a:pt x="201" y="1"/>
                </a:moveTo>
                <a:lnTo>
                  <a:pt x="1002" y="601"/>
                </a:lnTo>
                <a:lnTo>
                  <a:pt x="1" y="1301"/>
                </a:lnTo>
                <a:lnTo>
                  <a:pt x="1235" y="601"/>
                </a:lnTo>
                <a:lnTo>
                  <a:pt x="20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804;p37">
            <a:extLst>
              <a:ext uri="{FF2B5EF4-FFF2-40B4-BE49-F238E27FC236}">
                <a16:creationId xmlns:a16="http://schemas.microsoft.com/office/drawing/2014/main" id="{AA1BB1D7-FB18-DEB9-4E4B-6E17CB0ACEA6}"/>
              </a:ext>
            </a:extLst>
          </p:cNvPr>
          <p:cNvSpPr/>
          <p:nvPr/>
        </p:nvSpPr>
        <p:spPr>
          <a:xfrm>
            <a:off x="5598530" y="3192265"/>
            <a:ext cx="64265" cy="45719"/>
          </a:xfrm>
          <a:custGeom>
            <a:avLst/>
            <a:gdLst/>
            <a:ahLst/>
            <a:cxnLst/>
            <a:rect l="l" t="t" r="r" b="b"/>
            <a:pathLst>
              <a:path w="3137" h="1135" extrusionOk="0">
                <a:moveTo>
                  <a:pt x="3137" y="0"/>
                </a:moveTo>
                <a:cubicBezTo>
                  <a:pt x="2810" y="155"/>
                  <a:pt x="2449" y="230"/>
                  <a:pt x="2084" y="230"/>
                </a:cubicBezTo>
                <a:cubicBezTo>
                  <a:pt x="1739" y="230"/>
                  <a:pt x="1392" y="163"/>
                  <a:pt x="1068" y="33"/>
                </a:cubicBezTo>
                <a:lnTo>
                  <a:pt x="1" y="1134"/>
                </a:lnTo>
                <a:lnTo>
                  <a:pt x="1168" y="167"/>
                </a:lnTo>
                <a:cubicBezTo>
                  <a:pt x="1439" y="248"/>
                  <a:pt x="1714" y="291"/>
                  <a:pt x="1987" y="291"/>
                </a:cubicBezTo>
                <a:cubicBezTo>
                  <a:pt x="2387" y="291"/>
                  <a:pt x="2779" y="198"/>
                  <a:pt x="313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805;p37">
            <a:extLst>
              <a:ext uri="{FF2B5EF4-FFF2-40B4-BE49-F238E27FC236}">
                <a16:creationId xmlns:a16="http://schemas.microsoft.com/office/drawing/2014/main" id="{DECF267A-C656-E482-859C-9AA63A7C0490}"/>
              </a:ext>
            </a:extLst>
          </p:cNvPr>
          <p:cNvSpPr/>
          <p:nvPr/>
        </p:nvSpPr>
        <p:spPr>
          <a:xfrm>
            <a:off x="5553739" y="3140608"/>
            <a:ext cx="45719" cy="45719"/>
          </a:xfrm>
          <a:custGeom>
            <a:avLst/>
            <a:gdLst/>
            <a:ahLst/>
            <a:cxnLst/>
            <a:rect l="l" t="t" r="r" b="b"/>
            <a:pathLst>
              <a:path w="1835" h="1194" extrusionOk="0">
                <a:moveTo>
                  <a:pt x="767" y="0"/>
                </a:moveTo>
                <a:cubicBezTo>
                  <a:pt x="234" y="301"/>
                  <a:pt x="0" y="634"/>
                  <a:pt x="367" y="934"/>
                </a:cubicBezTo>
                <a:cubicBezTo>
                  <a:pt x="620" y="1110"/>
                  <a:pt x="919" y="1194"/>
                  <a:pt x="1217" y="1194"/>
                </a:cubicBezTo>
                <a:cubicBezTo>
                  <a:pt x="1429" y="1194"/>
                  <a:pt x="1641" y="1151"/>
                  <a:pt x="1835" y="1068"/>
                </a:cubicBezTo>
                <a:lnTo>
                  <a:pt x="1835" y="1068"/>
                </a:lnTo>
                <a:cubicBezTo>
                  <a:pt x="1635" y="1135"/>
                  <a:pt x="1435" y="1135"/>
                  <a:pt x="1234" y="1135"/>
                </a:cubicBezTo>
                <a:cubicBezTo>
                  <a:pt x="1034" y="1135"/>
                  <a:pt x="834" y="1068"/>
                  <a:pt x="634" y="968"/>
                </a:cubicBezTo>
                <a:cubicBezTo>
                  <a:pt x="234" y="734"/>
                  <a:pt x="200" y="401"/>
                  <a:pt x="7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806;p37">
            <a:extLst>
              <a:ext uri="{FF2B5EF4-FFF2-40B4-BE49-F238E27FC236}">
                <a16:creationId xmlns:a16="http://schemas.microsoft.com/office/drawing/2014/main" id="{34140F0B-3BF6-10E3-6A37-92AEDD2F3C97}"/>
              </a:ext>
            </a:extLst>
          </p:cNvPr>
          <p:cNvSpPr/>
          <p:nvPr/>
        </p:nvSpPr>
        <p:spPr>
          <a:xfrm>
            <a:off x="5516392" y="3133146"/>
            <a:ext cx="59471" cy="59969"/>
          </a:xfrm>
          <a:custGeom>
            <a:avLst/>
            <a:gdLst/>
            <a:ahLst/>
            <a:cxnLst/>
            <a:rect l="l" t="t" r="r" b="b"/>
            <a:pathLst>
              <a:path w="2903" h="2803" extrusionOk="0">
                <a:moveTo>
                  <a:pt x="1068" y="0"/>
                </a:moveTo>
                <a:cubicBezTo>
                  <a:pt x="1063" y="4"/>
                  <a:pt x="1056" y="9"/>
                  <a:pt x="1047" y="16"/>
                </a:cubicBezTo>
                <a:lnTo>
                  <a:pt x="1047" y="16"/>
                </a:lnTo>
                <a:cubicBezTo>
                  <a:pt x="1054" y="11"/>
                  <a:pt x="1061" y="5"/>
                  <a:pt x="1068" y="0"/>
                </a:cubicBezTo>
                <a:close/>
                <a:moveTo>
                  <a:pt x="1047" y="16"/>
                </a:moveTo>
                <a:cubicBezTo>
                  <a:pt x="1" y="812"/>
                  <a:pt x="9" y="1639"/>
                  <a:pt x="1168" y="2302"/>
                </a:cubicBezTo>
                <a:cubicBezTo>
                  <a:pt x="1702" y="2602"/>
                  <a:pt x="2269" y="2769"/>
                  <a:pt x="2903" y="2802"/>
                </a:cubicBezTo>
                <a:cubicBezTo>
                  <a:pt x="2002" y="2702"/>
                  <a:pt x="868" y="2168"/>
                  <a:pt x="568" y="1468"/>
                </a:cubicBezTo>
                <a:cubicBezTo>
                  <a:pt x="252" y="805"/>
                  <a:pt x="893" y="141"/>
                  <a:pt x="1047" y="1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807;p37">
            <a:extLst>
              <a:ext uri="{FF2B5EF4-FFF2-40B4-BE49-F238E27FC236}">
                <a16:creationId xmlns:a16="http://schemas.microsoft.com/office/drawing/2014/main" id="{F6846C85-CB08-974F-A891-2F8E27DA5452}"/>
              </a:ext>
            </a:extLst>
          </p:cNvPr>
          <p:cNvSpPr/>
          <p:nvPr/>
        </p:nvSpPr>
        <p:spPr>
          <a:xfrm>
            <a:off x="5424292" y="2998570"/>
            <a:ext cx="502975" cy="303694"/>
          </a:xfrm>
          <a:custGeom>
            <a:avLst/>
            <a:gdLst/>
            <a:ahLst/>
            <a:cxnLst/>
            <a:rect l="l" t="t" r="r" b="b"/>
            <a:pathLst>
              <a:path w="24552" h="14195" extrusionOk="0">
                <a:moveTo>
                  <a:pt x="12293" y="1"/>
                </a:moveTo>
                <a:cubicBezTo>
                  <a:pt x="9149" y="1"/>
                  <a:pt x="6005" y="693"/>
                  <a:pt x="3604" y="2077"/>
                </a:cubicBezTo>
                <a:cubicBezTo>
                  <a:pt x="2436" y="2711"/>
                  <a:pt x="1435" y="3645"/>
                  <a:pt x="701" y="4812"/>
                </a:cubicBezTo>
                <a:lnTo>
                  <a:pt x="1" y="4812"/>
                </a:lnTo>
                <a:lnTo>
                  <a:pt x="1" y="7314"/>
                </a:lnTo>
                <a:cubicBezTo>
                  <a:pt x="101" y="9049"/>
                  <a:pt x="1269" y="10783"/>
                  <a:pt x="3604" y="12118"/>
                </a:cubicBezTo>
                <a:cubicBezTo>
                  <a:pt x="5989" y="13502"/>
                  <a:pt x="9132" y="14194"/>
                  <a:pt x="12281" y="14194"/>
                </a:cubicBezTo>
                <a:cubicBezTo>
                  <a:pt x="15429" y="14194"/>
                  <a:pt x="18581" y="13502"/>
                  <a:pt x="20983" y="12118"/>
                </a:cubicBezTo>
                <a:cubicBezTo>
                  <a:pt x="23284" y="10783"/>
                  <a:pt x="24485" y="9049"/>
                  <a:pt x="24552" y="7281"/>
                </a:cubicBezTo>
                <a:lnTo>
                  <a:pt x="24552" y="4779"/>
                </a:lnTo>
                <a:lnTo>
                  <a:pt x="23918" y="4812"/>
                </a:lnTo>
                <a:cubicBezTo>
                  <a:pt x="23184" y="3645"/>
                  <a:pt x="22183" y="2711"/>
                  <a:pt x="20983" y="2077"/>
                </a:cubicBezTo>
                <a:cubicBezTo>
                  <a:pt x="18581" y="693"/>
                  <a:pt x="15437" y="1"/>
                  <a:pt x="12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808;p37">
            <a:extLst>
              <a:ext uri="{FF2B5EF4-FFF2-40B4-BE49-F238E27FC236}">
                <a16:creationId xmlns:a16="http://schemas.microsoft.com/office/drawing/2014/main" id="{99595610-E4BF-ED35-A679-C00947FB3DE4}"/>
              </a:ext>
            </a:extLst>
          </p:cNvPr>
          <p:cNvSpPr/>
          <p:nvPr/>
        </p:nvSpPr>
        <p:spPr>
          <a:xfrm>
            <a:off x="5401907" y="2955793"/>
            <a:ext cx="550113" cy="303779"/>
          </a:xfrm>
          <a:custGeom>
            <a:avLst/>
            <a:gdLst/>
            <a:ahLst/>
            <a:cxnLst/>
            <a:rect l="l" t="t" r="r" b="b"/>
            <a:pathLst>
              <a:path w="26853" h="14199" extrusionOk="0">
                <a:moveTo>
                  <a:pt x="13506" y="0"/>
                </a:moveTo>
                <a:cubicBezTo>
                  <a:pt x="10357" y="0"/>
                  <a:pt x="7205" y="701"/>
                  <a:pt x="4804" y="2102"/>
                </a:cubicBezTo>
                <a:cubicBezTo>
                  <a:pt x="0" y="4870"/>
                  <a:pt x="0" y="9340"/>
                  <a:pt x="4804" y="12109"/>
                </a:cubicBezTo>
                <a:cubicBezTo>
                  <a:pt x="7211" y="13504"/>
                  <a:pt x="10364" y="14198"/>
                  <a:pt x="13514" y="14198"/>
                </a:cubicBezTo>
                <a:cubicBezTo>
                  <a:pt x="15863" y="14198"/>
                  <a:pt x="18210" y="13812"/>
                  <a:pt x="20248" y="13043"/>
                </a:cubicBezTo>
                <a:lnTo>
                  <a:pt x="20448" y="12943"/>
                </a:lnTo>
                <a:cubicBezTo>
                  <a:pt x="21048" y="12709"/>
                  <a:pt x="21616" y="12443"/>
                  <a:pt x="22183" y="12109"/>
                </a:cubicBezTo>
                <a:cubicBezTo>
                  <a:pt x="26185" y="9807"/>
                  <a:pt x="26853" y="6271"/>
                  <a:pt x="24184" y="3603"/>
                </a:cubicBezTo>
                <a:cubicBezTo>
                  <a:pt x="23584" y="3002"/>
                  <a:pt x="22916" y="2502"/>
                  <a:pt x="22183" y="2102"/>
                </a:cubicBezTo>
                <a:cubicBezTo>
                  <a:pt x="19798" y="701"/>
                  <a:pt x="16654" y="0"/>
                  <a:pt x="13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809;p37">
            <a:extLst>
              <a:ext uri="{FF2B5EF4-FFF2-40B4-BE49-F238E27FC236}">
                <a16:creationId xmlns:a16="http://schemas.microsoft.com/office/drawing/2014/main" id="{36892EAA-D929-9380-6867-E9942DE8DAF5}"/>
              </a:ext>
            </a:extLst>
          </p:cNvPr>
          <p:cNvSpPr/>
          <p:nvPr/>
        </p:nvSpPr>
        <p:spPr>
          <a:xfrm>
            <a:off x="5429273" y="3000603"/>
            <a:ext cx="310958" cy="241222"/>
          </a:xfrm>
          <a:custGeom>
            <a:avLst/>
            <a:gdLst/>
            <a:ahLst/>
            <a:cxnLst/>
            <a:rect l="l" t="t" r="r" b="b"/>
            <a:pathLst>
              <a:path w="15179" h="11275" extrusionOk="0">
                <a:moveTo>
                  <a:pt x="4004" y="0"/>
                </a:moveTo>
                <a:lnTo>
                  <a:pt x="4004" y="0"/>
                </a:lnTo>
                <a:cubicBezTo>
                  <a:pt x="3670" y="200"/>
                  <a:pt x="3370" y="367"/>
                  <a:pt x="3103" y="600"/>
                </a:cubicBezTo>
                <a:cubicBezTo>
                  <a:pt x="2903" y="734"/>
                  <a:pt x="2703" y="901"/>
                  <a:pt x="2536" y="1034"/>
                </a:cubicBezTo>
                <a:cubicBezTo>
                  <a:pt x="1" y="3236"/>
                  <a:pt x="1" y="6138"/>
                  <a:pt x="2536" y="8339"/>
                </a:cubicBezTo>
                <a:cubicBezTo>
                  <a:pt x="2703" y="8506"/>
                  <a:pt x="2903" y="8640"/>
                  <a:pt x="3070" y="8773"/>
                </a:cubicBezTo>
                <a:cubicBezTo>
                  <a:pt x="3337" y="8973"/>
                  <a:pt x="3637" y="9173"/>
                  <a:pt x="3904" y="9340"/>
                </a:cubicBezTo>
                <a:cubicBezTo>
                  <a:pt x="4204" y="9507"/>
                  <a:pt x="4504" y="9640"/>
                  <a:pt x="4838" y="9807"/>
                </a:cubicBezTo>
                <a:cubicBezTo>
                  <a:pt x="5071" y="9907"/>
                  <a:pt x="5338" y="10041"/>
                  <a:pt x="5605" y="10141"/>
                </a:cubicBezTo>
                <a:cubicBezTo>
                  <a:pt x="5872" y="10241"/>
                  <a:pt x="6139" y="10341"/>
                  <a:pt x="6405" y="10441"/>
                </a:cubicBezTo>
                <a:cubicBezTo>
                  <a:pt x="7239" y="10708"/>
                  <a:pt x="8073" y="10908"/>
                  <a:pt x="8941" y="11041"/>
                </a:cubicBezTo>
                <a:lnTo>
                  <a:pt x="9541" y="11108"/>
                </a:lnTo>
                <a:cubicBezTo>
                  <a:pt x="10375" y="11241"/>
                  <a:pt x="11209" y="11275"/>
                  <a:pt x="12076" y="11275"/>
                </a:cubicBezTo>
                <a:cubicBezTo>
                  <a:pt x="13110" y="11275"/>
                  <a:pt x="14144" y="11208"/>
                  <a:pt x="15178" y="11041"/>
                </a:cubicBezTo>
                <a:cubicBezTo>
                  <a:pt x="15178" y="11041"/>
                  <a:pt x="13811" y="10741"/>
                  <a:pt x="14044" y="9473"/>
                </a:cubicBezTo>
                <a:cubicBezTo>
                  <a:pt x="13811" y="7505"/>
                  <a:pt x="5238" y="2102"/>
                  <a:pt x="5238" y="2102"/>
                </a:cubicBezTo>
                <a:cubicBezTo>
                  <a:pt x="5238" y="2102"/>
                  <a:pt x="3370" y="1334"/>
                  <a:pt x="4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810;p37">
            <a:extLst>
              <a:ext uri="{FF2B5EF4-FFF2-40B4-BE49-F238E27FC236}">
                <a16:creationId xmlns:a16="http://schemas.microsoft.com/office/drawing/2014/main" id="{69BC14E9-4ECD-2163-29F9-673F00F42492}"/>
              </a:ext>
            </a:extLst>
          </p:cNvPr>
          <p:cNvSpPr/>
          <p:nvPr/>
        </p:nvSpPr>
        <p:spPr>
          <a:xfrm>
            <a:off x="5479063" y="2996276"/>
            <a:ext cx="383377" cy="210328"/>
          </a:xfrm>
          <a:custGeom>
            <a:avLst/>
            <a:gdLst/>
            <a:ahLst/>
            <a:cxnLst/>
            <a:rect l="l" t="t" r="r" b="b"/>
            <a:pathLst>
              <a:path w="18714" h="9831" extrusionOk="0">
                <a:moveTo>
                  <a:pt x="9358" y="0"/>
                </a:moveTo>
                <a:cubicBezTo>
                  <a:pt x="7184" y="0"/>
                  <a:pt x="5006" y="476"/>
                  <a:pt x="3336" y="1433"/>
                </a:cubicBezTo>
                <a:cubicBezTo>
                  <a:pt x="134" y="3301"/>
                  <a:pt x="0" y="6236"/>
                  <a:pt x="2936" y="8171"/>
                </a:cubicBezTo>
                <a:cubicBezTo>
                  <a:pt x="3069" y="8238"/>
                  <a:pt x="3203" y="8304"/>
                  <a:pt x="3336" y="8405"/>
                </a:cubicBezTo>
                <a:cubicBezTo>
                  <a:pt x="5004" y="9355"/>
                  <a:pt x="7180" y="9831"/>
                  <a:pt x="9357" y="9831"/>
                </a:cubicBezTo>
                <a:cubicBezTo>
                  <a:pt x="11534" y="9831"/>
                  <a:pt x="13710" y="9355"/>
                  <a:pt x="15378" y="8405"/>
                </a:cubicBezTo>
                <a:cubicBezTo>
                  <a:pt x="18680" y="6470"/>
                  <a:pt x="18714" y="3368"/>
                  <a:pt x="15378" y="1433"/>
                </a:cubicBezTo>
                <a:cubicBezTo>
                  <a:pt x="15245" y="1366"/>
                  <a:pt x="15111" y="1299"/>
                  <a:pt x="14944" y="1199"/>
                </a:cubicBezTo>
                <a:cubicBezTo>
                  <a:pt x="13348" y="401"/>
                  <a:pt x="11354" y="0"/>
                  <a:pt x="9358"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811;p37">
            <a:extLst>
              <a:ext uri="{FF2B5EF4-FFF2-40B4-BE49-F238E27FC236}">
                <a16:creationId xmlns:a16="http://schemas.microsoft.com/office/drawing/2014/main" id="{C0CC8FF7-4A7A-F318-E1F5-C6CE9E61111A}"/>
              </a:ext>
            </a:extLst>
          </p:cNvPr>
          <p:cNvSpPr/>
          <p:nvPr/>
        </p:nvSpPr>
        <p:spPr>
          <a:xfrm>
            <a:off x="5479063" y="2996276"/>
            <a:ext cx="383377" cy="210328"/>
          </a:xfrm>
          <a:custGeom>
            <a:avLst/>
            <a:gdLst/>
            <a:ahLst/>
            <a:cxnLst/>
            <a:rect l="l" t="t" r="r" b="b"/>
            <a:pathLst>
              <a:path w="18714" h="9831" extrusionOk="0">
                <a:moveTo>
                  <a:pt x="9358" y="0"/>
                </a:moveTo>
                <a:cubicBezTo>
                  <a:pt x="7184" y="0"/>
                  <a:pt x="5006" y="476"/>
                  <a:pt x="3336" y="1433"/>
                </a:cubicBezTo>
                <a:cubicBezTo>
                  <a:pt x="134" y="3301"/>
                  <a:pt x="0" y="6236"/>
                  <a:pt x="2936" y="8171"/>
                </a:cubicBezTo>
                <a:cubicBezTo>
                  <a:pt x="3069" y="8238"/>
                  <a:pt x="3203" y="8304"/>
                  <a:pt x="3336" y="8405"/>
                </a:cubicBezTo>
                <a:cubicBezTo>
                  <a:pt x="5004" y="9355"/>
                  <a:pt x="7180" y="9831"/>
                  <a:pt x="9357" y="9831"/>
                </a:cubicBezTo>
                <a:cubicBezTo>
                  <a:pt x="11534" y="9831"/>
                  <a:pt x="13710" y="9355"/>
                  <a:pt x="15378" y="8405"/>
                </a:cubicBezTo>
                <a:cubicBezTo>
                  <a:pt x="18680" y="6470"/>
                  <a:pt x="18714" y="3368"/>
                  <a:pt x="15378" y="1433"/>
                </a:cubicBezTo>
                <a:cubicBezTo>
                  <a:pt x="15245" y="1366"/>
                  <a:pt x="15111" y="1299"/>
                  <a:pt x="14944" y="1199"/>
                </a:cubicBezTo>
                <a:cubicBezTo>
                  <a:pt x="13348" y="401"/>
                  <a:pt x="11354" y="0"/>
                  <a:pt x="9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812;p37">
            <a:extLst>
              <a:ext uri="{FF2B5EF4-FFF2-40B4-BE49-F238E27FC236}">
                <a16:creationId xmlns:a16="http://schemas.microsoft.com/office/drawing/2014/main" id="{673203E2-1254-1248-32EB-41EDEB9BA8DA}"/>
              </a:ext>
            </a:extLst>
          </p:cNvPr>
          <p:cNvSpPr/>
          <p:nvPr/>
        </p:nvSpPr>
        <p:spPr>
          <a:xfrm>
            <a:off x="5487159" y="3000436"/>
            <a:ext cx="365615" cy="200915"/>
          </a:xfrm>
          <a:custGeom>
            <a:avLst/>
            <a:gdLst/>
            <a:ahLst/>
            <a:cxnLst/>
            <a:rect l="l" t="t" r="r" b="b"/>
            <a:pathLst>
              <a:path w="17847" h="9391" extrusionOk="0">
                <a:moveTo>
                  <a:pt x="8923" y="1"/>
                </a:moveTo>
                <a:cubicBezTo>
                  <a:pt x="6838" y="1"/>
                  <a:pt x="4753" y="459"/>
                  <a:pt x="3169" y="1377"/>
                </a:cubicBezTo>
                <a:cubicBezTo>
                  <a:pt x="0" y="3211"/>
                  <a:pt x="0" y="6180"/>
                  <a:pt x="3169" y="8015"/>
                </a:cubicBezTo>
                <a:cubicBezTo>
                  <a:pt x="4753" y="8932"/>
                  <a:pt x="6838"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813;p37">
            <a:extLst>
              <a:ext uri="{FF2B5EF4-FFF2-40B4-BE49-F238E27FC236}">
                <a16:creationId xmlns:a16="http://schemas.microsoft.com/office/drawing/2014/main" id="{AB7D5EFA-5D32-FD70-FD35-C7921CB76B17}"/>
              </a:ext>
            </a:extLst>
          </p:cNvPr>
          <p:cNvSpPr/>
          <p:nvPr/>
        </p:nvSpPr>
        <p:spPr>
          <a:xfrm>
            <a:off x="5487159" y="3000436"/>
            <a:ext cx="365615" cy="200915"/>
          </a:xfrm>
          <a:custGeom>
            <a:avLst/>
            <a:gdLst/>
            <a:ahLst/>
            <a:cxnLst/>
            <a:rect l="l" t="t" r="r" b="b"/>
            <a:pathLst>
              <a:path w="17847" h="9391" extrusionOk="0">
                <a:moveTo>
                  <a:pt x="8923" y="1"/>
                </a:moveTo>
                <a:cubicBezTo>
                  <a:pt x="6838" y="1"/>
                  <a:pt x="4753" y="459"/>
                  <a:pt x="3169" y="1377"/>
                </a:cubicBezTo>
                <a:cubicBezTo>
                  <a:pt x="0" y="3211"/>
                  <a:pt x="0" y="6180"/>
                  <a:pt x="3169" y="8015"/>
                </a:cubicBezTo>
                <a:cubicBezTo>
                  <a:pt x="4753" y="8932"/>
                  <a:pt x="6838"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814;p37">
            <a:extLst>
              <a:ext uri="{FF2B5EF4-FFF2-40B4-BE49-F238E27FC236}">
                <a16:creationId xmlns:a16="http://schemas.microsoft.com/office/drawing/2014/main" id="{D7C4FC9C-37A8-3DD0-E9E4-49643D3DE528}"/>
              </a:ext>
            </a:extLst>
          </p:cNvPr>
          <p:cNvSpPr/>
          <p:nvPr/>
        </p:nvSpPr>
        <p:spPr>
          <a:xfrm>
            <a:off x="5503334" y="3024706"/>
            <a:ext cx="330071" cy="173081"/>
          </a:xfrm>
          <a:custGeom>
            <a:avLst/>
            <a:gdLst/>
            <a:ahLst/>
            <a:cxnLst/>
            <a:rect l="l" t="t" r="r" b="b"/>
            <a:pathLst>
              <a:path w="16112" h="8090" extrusionOk="0">
                <a:moveTo>
                  <a:pt x="8056" y="1"/>
                </a:moveTo>
                <a:cubicBezTo>
                  <a:pt x="5971" y="1"/>
                  <a:pt x="3886" y="459"/>
                  <a:pt x="2302" y="1377"/>
                </a:cubicBezTo>
                <a:cubicBezTo>
                  <a:pt x="1001" y="2144"/>
                  <a:pt x="234" y="3078"/>
                  <a:pt x="0" y="4045"/>
                </a:cubicBezTo>
                <a:cubicBezTo>
                  <a:pt x="234" y="5013"/>
                  <a:pt x="1001" y="5980"/>
                  <a:pt x="2302" y="6714"/>
                </a:cubicBezTo>
                <a:cubicBezTo>
                  <a:pt x="3886" y="7631"/>
                  <a:pt x="5971" y="8090"/>
                  <a:pt x="8056" y="8090"/>
                </a:cubicBezTo>
                <a:cubicBezTo>
                  <a:pt x="10141" y="8090"/>
                  <a:pt x="12226" y="7631"/>
                  <a:pt x="13810" y="6714"/>
                </a:cubicBezTo>
                <a:cubicBezTo>
                  <a:pt x="15111" y="5980"/>
                  <a:pt x="15878" y="5013"/>
                  <a:pt x="16112" y="4045"/>
                </a:cubicBezTo>
                <a:cubicBezTo>
                  <a:pt x="15878" y="3078"/>
                  <a:pt x="15111" y="2144"/>
                  <a:pt x="13810" y="1377"/>
                </a:cubicBezTo>
                <a:cubicBezTo>
                  <a:pt x="12226" y="459"/>
                  <a:pt x="10141" y="1"/>
                  <a:pt x="8056"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815;p37">
            <a:extLst>
              <a:ext uri="{FF2B5EF4-FFF2-40B4-BE49-F238E27FC236}">
                <a16:creationId xmlns:a16="http://schemas.microsoft.com/office/drawing/2014/main" id="{B5FFFA9A-9169-7130-39D1-FB27534F2224}"/>
              </a:ext>
            </a:extLst>
          </p:cNvPr>
          <p:cNvSpPr/>
          <p:nvPr/>
        </p:nvSpPr>
        <p:spPr>
          <a:xfrm>
            <a:off x="5503334" y="3024706"/>
            <a:ext cx="330071" cy="173081"/>
          </a:xfrm>
          <a:custGeom>
            <a:avLst/>
            <a:gdLst/>
            <a:ahLst/>
            <a:cxnLst/>
            <a:rect l="l" t="t" r="r" b="b"/>
            <a:pathLst>
              <a:path w="16112" h="8090" extrusionOk="0">
                <a:moveTo>
                  <a:pt x="8056" y="1"/>
                </a:moveTo>
                <a:cubicBezTo>
                  <a:pt x="5971" y="1"/>
                  <a:pt x="3886" y="459"/>
                  <a:pt x="2302" y="1377"/>
                </a:cubicBezTo>
                <a:cubicBezTo>
                  <a:pt x="1001" y="2144"/>
                  <a:pt x="234" y="3078"/>
                  <a:pt x="0" y="4045"/>
                </a:cubicBezTo>
                <a:cubicBezTo>
                  <a:pt x="234" y="5013"/>
                  <a:pt x="1001" y="5980"/>
                  <a:pt x="2302" y="6714"/>
                </a:cubicBezTo>
                <a:cubicBezTo>
                  <a:pt x="3886" y="7631"/>
                  <a:pt x="5971" y="8090"/>
                  <a:pt x="8056" y="8090"/>
                </a:cubicBezTo>
                <a:cubicBezTo>
                  <a:pt x="10141" y="8090"/>
                  <a:pt x="12226" y="7631"/>
                  <a:pt x="13810" y="6714"/>
                </a:cubicBezTo>
                <a:cubicBezTo>
                  <a:pt x="15111" y="5980"/>
                  <a:pt x="15878" y="5013"/>
                  <a:pt x="16112" y="4045"/>
                </a:cubicBezTo>
                <a:cubicBezTo>
                  <a:pt x="15878" y="3078"/>
                  <a:pt x="15111" y="2144"/>
                  <a:pt x="13810" y="1377"/>
                </a:cubicBezTo>
                <a:cubicBezTo>
                  <a:pt x="12226" y="459"/>
                  <a:pt x="10141" y="1"/>
                  <a:pt x="8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816;p37">
            <a:extLst>
              <a:ext uri="{FF2B5EF4-FFF2-40B4-BE49-F238E27FC236}">
                <a16:creationId xmlns:a16="http://schemas.microsoft.com/office/drawing/2014/main" id="{1294A426-7F74-3E80-C4B5-2EA0FE0714C8}"/>
              </a:ext>
            </a:extLst>
          </p:cNvPr>
          <p:cNvSpPr/>
          <p:nvPr/>
        </p:nvSpPr>
        <p:spPr>
          <a:xfrm>
            <a:off x="5554354" y="3031701"/>
            <a:ext cx="218689" cy="149889"/>
          </a:xfrm>
          <a:custGeom>
            <a:avLst/>
            <a:gdLst/>
            <a:ahLst/>
            <a:cxnLst/>
            <a:rect l="l" t="t" r="r" b="b"/>
            <a:pathLst>
              <a:path w="10675" h="7006" extrusionOk="0">
                <a:moveTo>
                  <a:pt x="7274" y="4070"/>
                </a:moveTo>
                <a:cubicBezTo>
                  <a:pt x="7528" y="4070"/>
                  <a:pt x="7770" y="4119"/>
                  <a:pt x="8006" y="4237"/>
                </a:cubicBezTo>
                <a:cubicBezTo>
                  <a:pt x="7940" y="4304"/>
                  <a:pt x="7873" y="4337"/>
                  <a:pt x="7806" y="4371"/>
                </a:cubicBezTo>
                <a:cubicBezTo>
                  <a:pt x="7739" y="4404"/>
                  <a:pt x="7639" y="4437"/>
                  <a:pt x="7539" y="4504"/>
                </a:cubicBezTo>
                <a:cubicBezTo>
                  <a:pt x="7195" y="4642"/>
                  <a:pt x="6832" y="4709"/>
                  <a:pt x="6475" y="4709"/>
                </a:cubicBezTo>
                <a:cubicBezTo>
                  <a:pt x="6141" y="4709"/>
                  <a:pt x="5811" y="4650"/>
                  <a:pt x="5505" y="4537"/>
                </a:cubicBezTo>
                <a:cubicBezTo>
                  <a:pt x="6161" y="4288"/>
                  <a:pt x="6740" y="4070"/>
                  <a:pt x="7274" y="4070"/>
                </a:cubicBezTo>
                <a:close/>
                <a:moveTo>
                  <a:pt x="1268" y="1"/>
                </a:moveTo>
                <a:lnTo>
                  <a:pt x="1" y="701"/>
                </a:lnTo>
                <a:lnTo>
                  <a:pt x="1" y="1669"/>
                </a:lnTo>
                <a:lnTo>
                  <a:pt x="434" y="1936"/>
                </a:lnTo>
                <a:cubicBezTo>
                  <a:pt x="301" y="2102"/>
                  <a:pt x="234" y="2269"/>
                  <a:pt x="234" y="2503"/>
                </a:cubicBezTo>
                <a:lnTo>
                  <a:pt x="234" y="3437"/>
                </a:lnTo>
                <a:cubicBezTo>
                  <a:pt x="234" y="3870"/>
                  <a:pt x="534" y="4237"/>
                  <a:pt x="1135" y="4571"/>
                </a:cubicBezTo>
                <a:cubicBezTo>
                  <a:pt x="1635" y="4871"/>
                  <a:pt x="2236" y="5038"/>
                  <a:pt x="2836" y="5071"/>
                </a:cubicBezTo>
                <a:lnTo>
                  <a:pt x="3203" y="5071"/>
                </a:lnTo>
                <a:cubicBezTo>
                  <a:pt x="3837" y="5038"/>
                  <a:pt x="4437" y="4904"/>
                  <a:pt x="5071" y="4704"/>
                </a:cubicBezTo>
                <a:lnTo>
                  <a:pt x="5404" y="4571"/>
                </a:lnTo>
                <a:lnTo>
                  <a:pt x="4370" y="5605"/>
                </a:lnTo>
                <a:lnTo>
                  <a:pt x="4370" y="6572"/>
                </a:lnTo>
                <a:cubicBezTo>
                  <a:pt x="4952" y="6796"/>
                  <a:pt x="5567" y="6906"/>
                  <a:pt x="6179" y="6906"/>
                </a:cubicBezTo>
                <a:cubicBezTo>
                  <a:pt x="6937" y="6906"/>
                  <a:pt x="7691" y="6737"/>
                  <a:pt x="8373" y="6405"/>
                </a:cubicBezTo>
                <a:lnTo>
                  <a:pt x="9407" y="7006"/>
                </a:lnTo>
                <a:lnTo>
                  <a:pt x="10675" y="6272"/>
                </a:lnTo>
                <a:lnTo>
                  <a:pt x="10675" y="5305"/>
                </a:lnTo>
                <a:lnTo>
                  <a:pt x="10241" y="5071"/>
                </a:lnTo>
                <a:cubicBezTo>
                  <a:pt x="10375" y="4871"/>
                  <a:pt x="10441" y="4671"/>
                  <a:pt x="10441" y="4437"/>
                </a:cubicBezTo>
                <a:lnTo>
                  <a:pt x="10441" y="3470"/>
                </a:lnTo>
                <a:cubicBezTo>
                  <a:pt x="10441" y="3036"/>
                  <a:pt x="10175" y="2669"/>
                  <a:pt x="9574" y="2336"/>
                </a:cubicBezTo>
                <a:lnTo>
                  <a:pt x="9541" y="2336"/>
                </a:lnTo>
                <a:cubicBezTo>
                  <a:pt x="8945" y="2007"/>
                  <a:pt x="8274" y="1843"/>
                  <a:pt x="7597" y="1843"/>
                </a:cubicBezTo>
                <a:cubicBezTo>
                  <a:pt x="7174" y="1843"/>
                  <a:pt x="6749" y="1907"/>
                  <a:pt x="6338" y="2036"/>
                </a:cubicBezTo>
                <a:cubicBezTo>
                  <a:pt x="5905" y="2136"/>
                  <a:pt x="5505" y="2269"/>
                  <a:pt x="5138" y="2403"/>
                </a:cubicBezTo>
                <a:cubicBezTo>
                  <a:pt x="4704" y="2569"/>
                  <a:pt x="4270" y="2703"/>
                  <a:pt x="3837" y="2836"/>
                </a:cubicBezTo>
                <a:cubicBezTo>
                  <a:pt x="3695" y="2860"/>
                  <a:pt x="3554" y="2883"/>
                  <a:pt x="3400" y="2883"/>
                </a:cubicBezTo>
                <a:cubicBezTo>
                  <a:pt x="3337" y="2883"/>
                  <a:pt x="3271" y="2879"/>
                  <a:pt x="3203" y="2870"/>
                </a:cubicBezTo>
                <a:cubicBezTo>
                  <a:pt x="3036" y="2870"/>
                  <a:pt x="2869" y="2836"/>
                  <a:pt x="2703" y="2736"/>
                </a:cubicBezTo>
                <a:lnTo>
                  <a:pt x="2736" y="2703"/>
                </a:lnTo>
                <a:lnTo>
                  <a:pt x="2869" y="2636"/>
                </a:lnTo>
                <a:cubicBezTo>
                  <a:pt x="3280" y="2410"/>
                  <a:pt x="3730" y="2285"/>
                  <a:pt x="4186" y="2285"/>
                </a:cubicBezTo>
                <a:cubicBezTo>
                  <a:pt x="4469" y="2285"/>
                  <a:pt x="4756" y="2334"/>
                  <a:pt x="5038" y="2436"/>
                </a:cubicBezTo>
                <a:lnTo>
                  <a:pt x="6072" y="1369"/>
                </a:lnTo>
                <a:lnTo>
                  <a:pt x="6072" y="401"/>
                </a:lnTo>
                <a:cubicBezTo>
                  <a:pt x="5536" y="210"/>
                  <a:pt x="4978" y="117"/>
                  <a:pt x="4423" y="117"/>
                </a:cubicBezTo>
                <a:cubicBezTo>
                  <a:pt x="4011" y="117"/>
                  <a:pt x="3601" y="168"/>
                  <a:pt x="3203" y="268"/>
                </a:cubicBezTo>
                <a:cubicBezTo>
                  <a:pt x="2903" y="368"/>
                  <a:pt x="2602" y="468"/>
                  <a:pt x="2302" y="601"/>
                </a:cubicBezTo>
                <a:lnTo>
                  <a:pt x="1268"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817;p37">
            <a:extLst>
              <a:ext uri="{FF2B5EF4-FFF2-40B4-BE49-F238E27FC236}">
                <a16:creationId xmlns:a16="http://schemas.microsoft.com/office/drawing/2014/main" id="{58AD6DCE-B95E-C09C-AC6C-2672C95D2F5E}"/>
              </a:ext>
            </a:extLst>
          </p:cNvPr>
          <p:cNvSpPr/>
          <p:nvPr/>
        </p:nvSpPr>
        <p:spPr>
          <a:xfrm>
            <a:off x="5553739" y="3031701"/>
            <a:ext cx="222111" cy="127768"/>
          </a:xfrm>
          <a:custGeom>
            <a:avLst/>
            <a:gdLst/>
            <a:ahLst/>
            <a:cxnLst/>
            <a:rect l="l" t="t" r="r" b="b"/>
            <a:pathLst>
              <a:path w="10842" h="5972" extrusionOk="0">
                <a:moveTo>
                  <a:pt x="1301" y="1"/>
                </a:moveTo>
                <a:lnTo>
                  <a:pt x="34" y="735"/>
                </a:lnTo>
                <a:lnTo>
                  <a:pt x="1068" y="1335"/>
                </a:lnTo>
                <a:cubicBezTo>
                  <a:pt x="34" y="2102"/>
                  <a:pt x="0" y="2936"/>
                  <a:pt x="1201" y="3637"/>
                </a:cubicBezTo>
                <a:cubicBezTo>
                  <a:pt x="1701" y="3937"/>
                  <a:pt x="2302" y="4104"/>
                  <a:pt x="2902" y="4104"/>
                </a:cubicBezTo>
                <a:lnTo>
                  <a:pt x="3269" y="4104"/>
                </a:lnTo>
                <a:cubicBezTo>
                  <a:pt x="3903" y="4070"/>
                  <a:pt x="4503" y="3937"/>
                  <a:pt x="5104" y="3704"/>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8" y="4671"/>
                  <a:pt x="6538" y="4671"/>
                </a:cubicBezTo>
                <a:cubicBezTo>
                  <a:pt x="6188" y="4671"/>
                  <a:pt x="5838" y="4604"/>
                  <a:pt x="5504" y="4471"/>
                </a:cubicBezTo>
                <a:lnTo>
                  <a:pt x="4403" y="5572"/>
                </a:lnTo>
                <a:cubicBezTo>
                  <a:pt x="4985" y="5795"/>
                  <a:pt x="5600" y="5906"/>
                  <a:pt x="6212" y="5906"/>
                </a:cubicBezTo>
                <a:cubicBezTo>
                  <a:pt x="6970" y="5906"/>
                  <a:pt x="7724" y="5737"/>
                  <a:pt x="8406" y="5405"/>
                </a:cubicBezTo>
                <a:lnTo>
                  <a:pt x="9440" y="5972"/>
                </a:lnTo>
                <a:lnTo>
                  <a:pt x="10708" y="5271"/>
                </a:lnTo>
                <a:lnTo>
                  <a:pt x="9674" y="4704"/>
                </a:lnTo>
                <a:cubicBezTo>
                  <a:pt x="10708" y="3904"/>
                  <a:pt x="10841" y="3036"/>
                  <a:pt x="9607" y="2336"/>
                </a:cubicBezTo>
                <a:cubicBezTo>
                  <a:pt x="8988" y="2006"/>
                  <a:pt x="8305" y="1829"/>
                  <a:pt x="7621" y="1829"/>
                </a:cubicBezTo>
                <a:cubicBezTo>
                  <a:pt x="7200" y="1829"/>
                  <a:pt x="6778" y="1896"/>
                  <a:pt x="6371" y="2036"/>
                </a:cubicBezTo>
                <a:cubicBezTo>
                  <a:pt x="5938" y="2136"/>
                  <a:pt x="5538" y="2269"/>
                  <a:pt x="5171" y="2403"/>
                </a:cubicBezTo>
                <a:cubicBezTo>
                  <a:pt x="4737" y="2569"/>
                  <a:pt x="4303" y="2703"/>
                  <a:pt x="3870" y="2803"/>
                </a:cubicBezTo>
                <a:cubicBezTo>
                  <a:pt x="3670" y="2870"/>
                  <a:pt x="3469" y="2870"/>
                  <a:pt x="3236" y="2870"/>
                </a:cubicBezTo>
                <a:cubicBezTo>
                  <a:pt x="3036" y="2870"/>
                  <a:pt x="2836" y="2803"/>
                  <a:pt x="2669" y="2703"/>
                </a:cubicBezTo>
                <a:cubicBezTo>
                  <a:pt x="2235" y="2469"/>
                  <a:pt x="2202" y="2136"/>
                  <a:pt x="2769" y="1735"/>
                </a:cubicBezTo>
                <a:lnTo>
                  <a:pt x="2902" y="1669"/>
                </a:lnTo>
                <a:cubicBezTo>
                  <a:pt x="3002" y="1602"/>
                  <a:pt x="3136" y="1535"/>
                  <a:pt x="3236" y="1502"/>
                </a:cubicBezTo>
                <a:cubicBezTo>
                  <a:pt x="3546" y="1364"/>
                  <a:pt x="3865" y="1297"/>
                  <a:pt x="4179" y="1297"/>
                </a:cubicBezTo>
                <a:cubicBezTo>
                  <a:pt x="4473" y="1297"/>
                  <a:pt x="4763" y="1356"/>
                  <a:pt x="5037" y="1469"/>
                </a:cubicBezTo>
                <a:lnTo>
                  <a:pt x="6105" y="401"/>
                </a:lnTo>
                <a:cubicBezTo>
                  <a:pt x="5570" y="229"/>
                  <a:pt x="5024" y="134"/>
                  <a:pt x="4474" y="134"/>
                </a:cubicBezTo>
                <a:cubicBezTo>
                  <a:pt x="4063" y="134"/>
                  <a:pt x="3649" y="187"/>
                  <a:pt x="3236" y="301"/>
                </a:cubicBezTo>
                <a:cubicBezTo>
                  <a:pt x="2936" y="368"/>
                  <a:pt x="2635" y="468"/>
                  <a:pt x="2335" y="601"/>
                </a:cubicBezTo>
                <a:lnTo>
                  <a:pt x="1301"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818;p37">
            <a:extLst>
              <a:ext uri="{FF2B5EF4-FFF2-40B4-BE49-F238E27FC236}">
                <a16:creationId xmlns:a16="http://schemas.microsoft.com/office/drawing/2014/main" id="{340C8516-5AA2-6F34-9CAD-4B9A5D3B9F83}"/>
              </a:ext>
            </a:extLst>
          </p:cNvPr>
          <p:cNvSpPr/>
          <p:nvPr/>
        </p:nvSpPr>
        <p:spPr>
          <a:xfrm>
            <a:off x="5553739" y="3031701"/>
            <a:ext cx="222111" cy="127768"/>
          </a:xfrm>
          <a:custGeom>
            <a:avLst/>
            <a:gdLst/>
            <a:ahLst/>
            <a:cxnLst/>
            <a:rect l="l" t="t" r="r" b="b"/>
            <a:pathLst>
              <a:path w="10842" h="5972" extrusionOk="0">
                <a:moveTo>
                  <a:pt x="1301" y="1"/>
                </a:moveTo>
                <a:lnTo>
                  <a:pt x="34" y="735"/>
                </a:lnTo>
                <a:lnTo>
                  <a:pt x="1068" y="1335"/>
                </a:lnTo>
                <a:cubicBezTo>
                  <a:pt x="34" y="2102"/>
                  <a:pt x="0" y="2936"/>
                  <a:pt x="1201" y="3637"/>
                </a:cubicBezTo>
                <a:cubicBezTo>
                  <a:pt x="1701" y="3937"/>
                  <a:pt x="2302" y="4104"/>
                  <a:pt x="2902" y="4104"/>
                </a:cubicBezTo>
                <a:lnTo>
                  <a:pt x="3269" y="4104"/>
                </a:lnTo>
                <a:cubicBezTo>
                  <a:pt x="3903" y="4070"/>
                  <a:pt x="4503" y="3937"/>
                  <a:pt x="5104" y="3704"/>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8" y="4671"/>
                  <a:pt x="6538" y="4671"/>
                </a:cubicBezTo>
                <a:cubicBezTo>
                  <a:pt x="6188" y="4671"/>
                  <a:pt x="5838" y="4604"/>
                  <a:pt x="5504" y="4471"/>
                </a:cubicBezTo>
                <a:lnTo>
                  <a:pt x="4403" y="5572"/>
                </a:lnTo>
                <a:cubicBezTo>
                  <a:pt x="4985" y="5795"/>
                  <a:pt x="5600" y="5906"/>
                  <a:pt x="6212" y="5906"/>
                </a:cubicBezTo>
                <a:cubicBezTo>
                  <a:pt x="6970" y="5906"/>
                  <a:pt x="7724" y="5737"/>
                  <a:pt x="8406" y="5405"/>
                </a:cubicBezTo>
                <a:lnTo>
                  <a:pt x="9440" y="5972"/>
                </a:lnTo>
                <a:lnTo>
                  <a:pt x="10708" y="5271"/>
                </a:lnTo>
                <a:lnTo>
                  <a:pt x="9674" y="4704"/>
                </a:lnTo>
                <a:cubicBezTo>
                  <a:pt x="10708" y="3904"/>
                  <a:pt x="10841" y="3036"/>
                  <a:pt x="9607" y="2336"/>
                </a:cubicBezTo>
                <a:cubicBezTo>
                  <a:pt x="8988" y="2006"/>
                  <a:pt x="8305" y="1829"/>
                  <a:pt x="7621" y="1829"/>
                </a:cubicBezTo>
                <a:cubicBezTo>
                  <a:pt x="7200" y="1829"/>
                  <a:pt x="6778" y="1896"/>
                  <a:pt x="6371" y="2036"/>
                </a:cubicBezTo>
                <a:cubicBezTo>
                  <a:pt x="5938" y="2136"/>
                  <a:pt x="5538" y="2269"/>
                  <a:pt x="5171" y="2403"/>
                </a:cubicBezTo>
                <a:cubicBezTo>
                  <a:pt x="4737" y="2569"/>
                  <a:pt x="4303" y="2703"/>
                  <a:pt x="3870" y="2803"/>
                </a:cubicBezTo>
                <a:cubicBezTo>
                  <a:pt x="3670" y="2870"/>
                  <a:pt x="3469" y="2870"/>
                  <a:pt x="3236" y="2870"/>
                </a:cubicBezTo>
                <a:cubicBezTo>
                  <a:pt x="3036" y="2870"/>
                  <a:pt x="2836" y="2803"/>
                  <a:pt x="2669" y="2703"/>
                </a:cubicBezTo>
                <a:cubicBezTo>
                  <a:pt x="2235" y="2469"/>
                  <a:pt x="2202" y="2136"/>
                  <a:pt x="2769" y="1735"/>
                </a:cubicBezTo>
                <a:lnTo>
                  <a:pt x="2902" y="1669"/>
                </a:lnTo>
                <a:cubicBezTo>
                  <a:pt x="3002" y="1602"/>
                  <a:pt x="3136" y="1535"/>
                  <a:pt x="3236" y="1502"/>
                </a:cubicBezTo>
                <a:cubicBezTo>
                  <a:pt x="3546" y="1364"/>
                  <a:pt x="3865" y="1297"/>
                  <a:pt x="4179" y="1297"/>
                </a:cubicBezTo>
                <a:cubicBezTo>
                  <a:pt x="4473" y="1297"/>
                  <a:pt x="4763" y="1356"/>
                  <a:pt x="5037" y="1469"/>
                </a:cubicBezTo>
                <a:lnTo>
                  <a:pt x="6105" y="401"/>
                </a:lnTo>
                <a:cubicBezTo>
                  <a:pt x="5570" y="229"/>
                  <a:pt x="5024" y="134"/>
                  <a:pt x="4474" y="134"/>
                </a:cubicBezTo>
                <a:cubicBezTo>
                  <a:pt x="4063" y="134"/>
                  <a:pt x="3649" y="187"/>
                  <a:pt x="3236" y="301"/>
                </a:cubicBezTo>
                <a:cubicBezTo>
                  <a:pt x="2936" y="368"/>
                  <a:pt x="2635" y="468"/>
                  <a:pt x="2335" y="601"/>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19;p37">
            <a:extLst>
              <a:ext uri="{FF2B5EF4-FFF2-40B4-BE49-F238E27FC236}">
                <a16:creationId xmlns:a16="http://schemas.microsoft.com/office/drawing/2014/main" id="{06B26631-F9A4-7F1B-FA58-C4222F2C0AA5}"/>
              </a:ext>
            </a:extLst>
          </p:cNvPr>
          <p:cNvSpPr/>
          <p:nvPr/>
        </p:nvSpPr>
        <p:spPr>
          <a:xfrm>
            <a:off x="5554354" y="3031701"/>
            <a:ext cx="47179" cy="45719"/>
          </a:xfrm>
          <a:custGeom>
            <a:avLst/>
            <a:gdLst/>
            <a:ahLst/>
            <a:cxnLst/>
            <a:rect l="l" t="t" r="r" b="b"/>
            <a:pathLst>
              <a:path w="2303" h="735" extrusionOk="0">
                <a:moveTo>
                  <a:pt x="1268" y="1"/>
                </a:moveTo>
                <a:lnTo>
                  <a:pt x="1" y="735"/>
                </a:lnTo>
                <a:lnTo>
                  <a:pt x="1268" y="134"/>
                </a:lnTo>
                <a:lnTo>
                  <a:pt x="2302" y="601"/>
                </a:lnTo>
                <a:lnTo>
                  <a:pt x="126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20;p37">
            <a:extLst>
              <a:ext uri="{FF2B5EF4-FFF2-40B4-BE49-F238E27FC236}">
                <a16:creationId xmlns:a16="http://schemas.microsoft.com/office/drawing/2014/main" id="{7F76A992-ACDE-C8D6-76C2-5AD8B050067A}"/>
              </a:ext>
            </a:extLst>
          </p:cNvPr>
          <p:cNvSpPr/>
          <p:nvPr/>
        </p:nvSpPr>
        <p:spPr>
          <a:xfrm>
            <a:off x="5611607" y="3034089"/>
            <a:ext cx="61520" cy="45719"/>
          </a:xfrm>
          <a:custGeom>
            <a:avLst/>
            <a:gdLst/>
            <a:ahLst/>
            <a:cxnLst/>
            <a:rect l="l" t="t" r="r" b="b"/>
            <a:pathLst>
              <a:path w="3003" h="1308" extrusionOk="0">
                <a:moveTo>
                  <a:pt x="1381" y="1"/>
                </a:moveTo>
                <a:cubicBezTo>
                  <a:pt x="913" y="1"/>
                  <a:pt x="446" y="68"/>
                  <a:pt x="0" y="206"/>
                </a:cubicBezTo>
                <a:cubicBezTo>
                  <a:pt x="384" y="118"/>
                  <a:pt x="781" y="75"/>
                  <a:pt x="1180" y="75"/>
                </a:cubicBezTo>
                <a:cubicBezTo>
                  <a:pt x="1681" y="75"/>
                  <a:pt x="2186" y="143"/>
                  <a:pt x="2669" y="273"/>
                </a:cubicBezTo>
                <a:lnTo>
                  <a:pt x="1935" y="1307"/>
                </a:lnTo>
                <a:lnTo>
                  <a:pt x="3003" y="273"/>
                </a:lnTo>
                <a:cubicBezTo>
                  <a:pt x="2481" y="93"/>
                  <a:pt x="1930" y="1"/>
                  <a:pt x="138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21;p37">
            <a:extLst>
              <a:ext uri="{FF2B5EF4-FFF2-40B4-BE49-F238E27FC236}">
                <a16:creationId xmlns:a16="http://schemas.microsoft.com/office/drawing/2014/main" id="{87DFE439-3890-7363-9C4A-D4348D5910AA}"/>
              </a:ext>
            </a:extLst>
          </p:cNvPr>
          <p:cNvSpPr/>
          <p:nvPr/>
        </p:nvSpPr>
        <p:spPr>
          <a:xfrm>
            <a:off x="5672590" y="3065652"/>
            <a:ext cx="90897" cy="61723"/>
          </a:xfrm>
          <a:custGeom>
            <a:avLst/>
            <a:gdLst/>
            <a:ahLst/>
            <a:cxnLst/>
            <a:rect l="l" t="t" r="r" b="b"/>
            <a:pathLst>
              <a:path w="4437" h="2885" extrusionOk="0">
                <a:moveTo>
                  <a:pt x="1200" y="0"/>
                </a:moveTo>
                <a:cubicBezTo>
                  <a:pt x="797" y="0"/>
                  <a:pt x="392" y="60"/>
                  <a:pt x="0" y="182"/>
                </a:cubicBezTo>
                <a:cubicBezTo>
                  <a:pt x="290" y="126"/>
                  <a:pt x="582" y="99"/>
                  <a:pt x="873" y="99"/>
                </a:cubicBezTo>
                <a:cubicBezTo>
                  <a:pt x="1621" y="99"/>
                  <a:pt x="2363" y="280"/>
                  <a:pt x="3036" y="616"/>
                </a:cubicBezTo>
                <a:cubicBezTo>
                  <a:pt x="4037" y="1183"/>
                  <a:pt x="4203" y="1884"/>
                  <a:pt x="3303" y="2884"/>
                </a:cubicBezTo>
                <a:cubicBezTo>
                  <a:pt x="4337" y="2084"/>
                  <a:pt x="4437" y="1216"/>
                  <a:pt x="3236" y="516"/>
                </a:cubicBezTo>
                <a:lnTo>
                  <a:pt x="3203" y="516"/>
                </a:lnTo>
                <a:cubicBezTo>
                  <a:pt x="2590" y="178"/>
                  <a:pt x="1897" y="0"/>
                  <a:pt x="120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22;p37">
            <a:extLst>
              <a:ext uri="{FF2B5EF4-FFF2-40B4-BE49-F238E27FC236}">
                <a16:creationId xmlns:a16="http://schemas.microsoft.com/office/drawing/2014/main" id="{784F01E3-6DDF-14AF-6900-9DE799B30436}"/>
              </a:ext>
            </a:extLst>
          </p:cNvPr>
          <p:cNvSpPr/>
          <p:nvPr/>
        </p:nvSpPr>
        <p:spPr>
          <a:xfrm>
            <a:off x="5729843" y="3119453"/>
            <a:ext cx="45719" cy="45719"/>
          </a:xfrm>
          <a:custGeom>
            <a:avLst/>
            <a:gdLst/>
            <a:ahLst/>
            <a:cxnLst/>
            <a:rect l="l" t="t" r="r" b="b"/>
            <a:pathLst>
              <a:path w="1268" h="1335" extrusionOk="0">
                <a:moveTo>
                  <a:pt x="234" y="0"/>
                </a:moveTo>
                <a:lnTo>
                  <a:pt x="1001" y="634"/>
                </a:lnTo>
                <a:lnTo>
                  <a:pt x="0" y="1335"/>
                </a:lnTo>
                <a:lnTo>
                  <a:pt x="0" y="1335"/>
                </a:lnTo>
                <a:lnTo>
                  <a:pt x="1268" y="601"/>
                </a:lnTo>
                <a:lnTo>
                  <a:pt x="23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823;p37">
            <a:extLst>
              <a:ext uri="{FF2B5EF4-FFF2-40B4-BE49-F238E27FC236}">
                <a16:creationId xmlns:a16="http://schemas.microsoft.com/office/drawing/2014/main" id="{3B3AC5D5-DAF6-8FBE-F0D0-7CA22ECB0FFB}"/>
              </a:ext>
            </a:extLst>
          </p:cNvPr>
          <p:cNvSpPr/>
          <p:nvPr/>
        </p:nvSpPr>
        <p:spPr>
          <a:xfrm>
            <a:off x="5635877" y="3115724"/>
            <a:ext cx="64941" cy="45719"/>
          </a:xfrm>
          <a:custGeom>
            <a:avLst/>
            <a:gdLst/>
            <a:ahLst/>
            <a:cxnLst/>
            <a:rect l="l" t="t" r="r" b="b"/>
            <a:pathLst>
              <a:path w="3170" h="1101" extrusionOk="0">
                <a:moveTo>
                  <a:pt x="1101" y="0"/>
                </a:moveTo>
                <a:lnTo>
                  <a:pt x="0" y="1101"/>
                </a:lnTo>
                <a:lnTo>
                  <a:pt x="1168" y="167"/>
                </a:lnTo>
                <a:cubicBezTo>
                  <a:pt x="1424" y="244"/>
                  <a:pt x="1685" y="281"/>
                  <a:pt x="1946" y="281"/>
                </a:cubicBezTo>
                <a:cubicBezTo>
                  <a:pt x="2363" y="281"/>
                  <a:pt x="2779" y="185"/>
                  <a:pt x="3169" y="0"/>
                </a:cubicBezTo>
                <a:lnTo>
                  <a:pt x="3169" y="0"/>
                </a:lnTo>
                <a:cubicBezTo>
                  <a:pt x="2836" y="134"/>
                  <a:pt x="2485" y="200"/>
                  <a:pt x="2135" y="200"/>
                </a:cubicBezTo>
                <a:cubicBezTo>
                  <a:pt x="1785" y="200"/>
                  <a:pt x="1435" y="134"/>
                  <a:pt x="110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824;p37">
            <a:extLst>
              <a:ext uri="{FF2B5EF4-FFF2-40B4-BE49-F238E27FC236}">
                <a16:creationId xmlns:a16="http://schemas.microsoft.com/office/drawing/2014/main" id="{1E03C57D-2A98-C30A-9617-52D0E457C99F}"/>
              </a:ext>
            </a:extLst>
          </p:cNvPr>
          <p:cNvSpPr/>
          <p:nvPr/>
        </p:nvSpPr>
        <p:spPr>
          <a:xfrm>
            <a:off x="5591068" y="3064067"/>
            <a:ext cx="45719" cy="45719"/>
          </a:xfrm>
          <a:custGeom>
            <a:avLst/>
            <a:gdLst/>
            <a:ahLst/>
            <a:cxnLst/>
            <a:rect l="l" t="t" r="r" b="b"/>
            <a:pathLst>
              <a:path w="1836" h="1185" extrusionOk="0">
                <a:moveTo>
                  <a:pt x="768" y="0"/>
                </a:moveTo>
                <a:cubicBezTo>
                  <a:pt x="201" y="301"/>
                  <a:pt x="1" y="601"/>
                  <a:pt x="334" y="934"/>
                </a:cubicBezTo>
                <a:cubicBezTo>
                  <a:pt x="617" y="1096"/>
                  <a:pt x="924" y="1184"/>
                  <a:pt x="1234" y="1184"/>
                </a:cubicBezTo>
                <a:cubicBezTo>
                  <a:pt x="1435" y="1184"/>
                  <a:pt x="1638" y="1147"/>
                  <a:pt x="1835" y="1068"/>
                </a:cubicBezTo>
                <a:lnTo>
                  <a:pt x="1835" y="1068"/>
                </a:lnTo>
                <a:cubicBezTo>
                  <a:pt x="1635" y="1101"/>
                  <a:pt x="1435" y="1135"/>
                  <a:pt x="1235" y="1135"/>
                </a:cubicBezTo>
                <a:cubicBezTo>
                  <a:pt x="1035" y="1101"/>
                  <a:pt x="835" y="1068"/>
                  <a:pt x="634" y="934"/>
                </a:cubicBezTo>
                <a:cubicBezTo>
                  <a:pt x="234" y="734"/>
                  <a:pt x="167" y="367"/>
                  <a:pt x="76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825;p37">
            <a:extLst>
              <a:ext uri="{FF2B5EF4-FFF2-40B4-BE49-F238E27FC236}">
                <a16:creationId xmlns:a16="http://schemas.microsoft.com/office/drawing/2014/main" id="{893C173B-EDFD-8DF2-8F80-B62FFD79762E}"/>
              </a:ext>
            </a:extLst>
          </p:cNvPr>
          <p:cNvSpPr/>
          <p:nvPr/>
        </p:nvSpPr>
        <p:spPr>
          <a:xfrm>
            <a:off x="5553870" y="3056605"/>
            <a:ext cx="59328" cy="59241"/>
          </a:xfrm>
          <a:custGeom>
            <a:avLst/>
            <a:gdLst/>
            <a:ahLst/>
            <a:cxnLst/>
            <a:rect l="l" t="t" r="r" b="b"/>
            <a:pathLst>
              <a:path w="2896" h="2769" extrusionOk="0">
                <a:moveTo>
                  <a:pt x="1061" y="0"/>
                </a:moveTo>
                <a:cubicBezTo>
                  <a:pt x="1056" y="3"/>
                  <a:pt x="1050" y="8"/>
                  <a:pt x="1043" y="14"/>
                </a:cubicBezTo>
                <a:lnTo>
                  <a:pt x="1043" y="14"/>
                </a:lnTo>
                <a:cubicBezTo>
                  <a:pt x="1049" y="9"/>
                  <a:pt x="1055" y="5"/>
                  <a:pt x="1061" y="0"/>
                </a:cubicBezTo>
                <a:close/>
                <a:moveTo>
                  <a:pt x="1043" y="14"/>
                </a:moveTo>
                <a:cubicBezTo>
                  <a:pt x="26" y="777"/>
                  <a:pt x="0" y="1605"/>
                  <a:pt x="1161" y="2302"/>
                </a:cubicBezTo>
                <a:cubicBezTo>
                  <a:pt x="1694" y="2602"/>
                  <a:pt x="2295" y="2769"/>
                  <a:pt x="2895" y="2769"/>
                </a:cubicBezTo>
                <a:cubicBezTo>
                  <a:pt x="1995" y="2669"/>
                  <a:pt x="894" y="2168"/>
                  <a:pt x="560" y="1468"/>
                </a:cubicBezTo>
                <a:cubicBezTo>
                  <a:pt x="242" y="800"/>
                  <a:pt x="894" y="133"/>
                  <a:pt x="1043" y="14"/>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826;p37">
            <a:extLst>
              <a:ext uri="{FF2B5EF4-FFF2-40B4-BE49-F238E27FC236}">
                <a16:creationId xmlns:a16="http://schemas.microsoft.com/office/drawing/2014/main" id="{3A2A2239-9348-A0F2-3040-FD40754137EA}"/>
              </a:ext>
            </a:extLst>
          </p:cNvPr>
          <p:cNvSpPr/>
          <p:nvPr/>
        </p:nvSpPr>
        <p:spPr>
          <a:xfrm>
            <a:off x="5398156" y="2928875"/>
            <a:ext cx="503671" cy="302966"/>
          </a:xfrm>
          <a:custGeom>
            <a:avLst/>
            <a:gdLst/>
            <a:ahLst/>
            <a:cxnLst/>
            <a:rect l="l" t="t" r="r" b="b"/>
            <a:pathLst>
              <a:path w="24586" h="14161" extrusionOk="0">
                <a:moveTo>
                  <a:pt x="12293" y="1"/>
                </a:moveTo>
                <a:cubicBezTo>
                  <a:pt x="9149" y="1"/>
                  <a:pt x="6005" y="693"/>
                  <a:pt x="3604" y="2077"/>
                </a:cubicBezTo>
                <a:cubicBezTo>
                  <a:pt x="2403" y="2711"/>
                  <a:pt x="1402" y="3645"/>
                  <a:pt x="668" y="4779"/>
                </a:cubicBezTo>
                <a:lnTo>
                  <a:pt x="1" y="4779"/>
                </a:lnTo>
                <a:lnTo>
                  <a:pt x="1" y="7281"/>
                </a:lnTo>
                <a:cubicBezTo>
                  <a:pt x="101" y="9015"/>
                  <a:pt x="1302" y="10750"/>
                  <a:pt x="3604" y="12084"/>
                </a:cubicBezTo>
                <a:cubicBezTo>
                  <a:pt x="6005" y="13469"/>
                  <a:pt x="9149" y="14161"/>
                  <a:pt x="12293" y="14161"/>
                </a:cubicBezTo>
                <a:cubicBezTo>
                  <a:pt x="15437" y="14161"/>
                  <a:pt x="18581" y="13469"/>
                  <a:pt x="20983" y="12084"/>
                </a:cubicBezTo>
                <a:cubicBezTo>
                  <a:pt x="23284" y="10750"/>
                  <a:pt x="24485" y="9015"/>
                  <a:pt x="24585" y="7281"/>
                </a:cubicBezTo>
                <a:lnTo>
                  <a:pt x="24585" y="4779"/>
                </a:lnTo>
                <a:lnTo>
                  <a:pt x="23885" y="4779"/>
                </a:lnTo>
                <a:cubicBezTo>
                  <a:pt x="23151" y="3645"/>
                  <a:pt x="22150" y="2711"/>
                  <a:pt x="20983" y="2077"/>
                </a:cubicBezTo>
                <a:cubicBezTo>
                  <a:pt x="18581" y="693"/>
                  <a:pt x="15437" y="1"/>
                  <a:pt x="12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827;p37">
            <a:extLst>
              <a:ext uri="{FF2B5EF4-FFF2-40B4-BE49-F238E27FC236}">
                <a16:creationId xmlns:a16="http://schemas.microsoft.com/office/drawing/2014/main" id="{16E7AE61-00C2-4366-4DA7-67718479A51F}"/>
              </a:ext>
            </a:extLst>
          </p:cNvPr>
          <p:cNvSpPr/>
          <p:nvPr/>
        </p:nvSpPr>
        <p:spPr>
          <a:xfrm>
            <a:off x="5375137" y="2885930"/>
            <a:ext cx="550133" cy="303843"/>
          </a:xfrm>
          <a:custGeom>
            <a:avLst/>
            <a:gdLst/>
            <a:ahLst/>
            <a:cxnLst/>
            <a:rect l="l" t="t" r="r" b="b"/>
            <a:pathLst>
              <a:path w="26854" h="14202" extrusionOk="0">
                <a:moveTo>
                  <a:pt x="13494" y="1"/>
                </a:moveTo>
                <a:cubicBezTo>
                  <a:pt x="10350" y="1"/>
                  <a:pt x="7206" y="693"/>
                  <a:pt x="4804" y="2077"/>
                </a:cubicBezTo>
                <a:cubicBezTo>
                  <a:pt x="1" y="4846"/>
                  <a:pt x="1" y="9349"/>
                  <a:pt x="4804" y="12118"/>
                </a:cubicBezTo>
                <a:cubicBezTo>
                  <a:pt x="7201" y="13507"/>
                  <a:pt x="10347" y="14201"/>
                  <a:pt x="13492" y="14201"/>
                </a:cubicBezTo>
                <a:cubicBezTo>
                  <a:pt x="15862" y="14201"/>
                  <a:pt x="18232" y="13807"/>
                  <a:pt x="20282" y="13019"/>
                </a:cubicBezTo>
                <a:lnTo>
                  <a:pt x="20449" y="12952"/>
                </a:lnTo>
                <a:cubicBezTo>
                  <a:pt x="21049" y="12718"/>
                  <a:pt x="21650" y="12418"/>
                  <a:pt x="22183" y="12118"/>
                </a:cubicBezTo>
                <a:cubicBezTo>
                  <a:pt x="26186" y="9816"/>
                  <a:pt x="26853" y="6280"/>
                  <a:pt x="24185" y="3579"/>
                </a:cubicBezTo>
                <a:cubicBezTo>
                  <a:pt x="23584" y="3011"/>
                  <a:pt x="22917" y="2478"/>
                  <a:pt x="22183" y="2077"/>
                </a:cubicBezTo>
                <a:cubicBezTo>
                  <a:pt x="19782" y="693"/>
                  <a:pt x="16638" y="1"/>
                  <a:pt x="13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828;p37">
            <a:extLst>
              <a:ext uri="{FF2B5EF4-FFF2-40B4-BE49-F238E27FC236}">
                <a16:creationId xmlns:a16="http://schemas.microsoft.com/office/drawing/2014/main" id="{36B287E4-BC08-5B9F-09F0-A680752DA9F0}"/>
              </a:ext>
            </a:extLst>
          </p:cNvPr>
          <p:cNvSpPr/>
          <p:nvPr/>
        </p:nvSpPr>
        <p:spPr>
          <a:xfrm>
            <a:off x="5625300" y="2925928"/>
            <a:ext cx="243968" cy="152028"/>
          </a:xfrm>
          <a:custGeom>
            <a:avLst/>
            <a:gdLst/>
            <a:ahLst/>
            <a:cxnLst/>
            <a:rect l="l" t="t" r="r" b="b"/>
            <a:pathLst>
              <a:path w="11909" h="7106" extrusionOk="0">
                <a:moveTo>
                  <a:pt x="7639" y="0"/>
                </a:moveTo>
                <a:cubicBezTo>
                  <a:pt x="8139" y="801"/>
                  <a:pt x="7939" y="1635"/>
                  <a:pt x="5271" y="1768"/>
                </a:cubicBezTo>
                <a:cubicBezTo>
                  <a:pt x="0" y="2068"/>
                  <a:pt x="6672" y="7105"/>
                  <a:pt x="6672" y="7105"/>
                </a:cubicBezTo>
                <a:cubicBezTo>
                  <a:pt x="6672" y="7105"/>
                  <a:pt x="8315" y="6316"/>
                  <a:pt x="9631" y="6316"/>
                </a:cubicBezTo>
                <a:cubicBezTo>
                  <a:pt x="10209" y="6316"/>
                  <a:pt x="10723" y="6468"/>
                  <a:pt x="11008" y="6905"/>
                </a:cubicBezTo>
                <a:cubicBezTo>
                  <a:pt x="11909" y="5204"/>
                  <a:pt x="11609" y="3336"/>
                  <a:pt x="10108" y="1768"/>
                </a:cubicBezTo>
                <a:cubicBezTo>
                  <a:pt x="9807" y="1435"/>
                  <a:pt x="9474" y="1168"/>
                  <a:pt x="9140" y="934"/>
                </a:cubicBezTo>
                <a:cubicBezTo>
                  <a:pt x="8840" y="701"/>
                  <a:pt x="8540" y="501"/>
                  <a:pt x="8206" y="300"/>
                </a:cubicBezTo>
                <a:cubicBezTo>
                  <a:pt x="8039" y="200"/>
                  <a:pt x="7839" y="100"/>
                  <a:pt x="7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829;p37">
            <a:extLst>
              <a:ext uri="{FF2B5EF4-FFF2-40B4-BE49-F238E27FC236}">
                <a16:creationId xmlns:a16="http://schemas.microsoft.com/office/drawing/2014/main" id="{4CC519ED-E496-90A7-A9C0-2E83D9792E04}"/>
              </a:ext>
            </a:extLst>
          </p:cNvPr>
          <p:cNvSpPr/>
          <p:nvPr/>
        </p:nvSpPr>
        <p:spPr>
          <a:xfrm>
            <a:off x="5777749" y="2966801"/>
            <a:ext cx="71087" cy="71115"/>
          </a:xfrm>
          <a:custGeom>
            <a:avLst/>
            <a:gdLst/>
            <a:ahLst/>
            <a:cxnLst/>
            <a:rect l="l" t="t" r="r" b="b"/>
            <a:pathLst>
              <a:path w="3470" h="3324" extrusionOk="0">
                <a:moveTo>
                  <a:pt x="1329" y="1"/>
                </a:moveTo>
                <a:cubicBezTo>
                  <a:pt x="1275" y="1"/>
                  <a:pt x="1222" y="4"/>
                  <a:pt x="1168" y="11"/>
                </a:cubicBezTo>
                <a:cubicBezTo>
                  <a:pt x="368" y="111"/>
                  <a:pt x="1" y="911"/>
                  <a:pt x="301" y="1845"/>
                </a:cubicBezTo>
                <a:cubicBezTo>
                  <a:pt x="581" y="2686"/>
                  <a:pt x="1384" y="3323"/>
                  <a:pt x="2141" y="3323"/>
                </a:cubicBezTo>
                <a:cubicBezTo>
                  <a:pt x="2195" y="3323"/>
                  <a:pt x="2249" y="3320"/>
                  <a:pt x="2302" y="3313"/>
                </a:cubicBezTo>
                <a:cubicBezTo>
                  <a:pt x="3070" y="3246"/>
                  <a:pt x="3470" y="2412"/>
                  <a:pt x="3170" y="1512"/>
                </a:cubicBezTo>
                <a:cubicBezTo>
                  <a:pt x="2858" y="640"/>
                  <a:pt x="2082" y="1"/>
                  <a:pt x="13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830;p37">
            <a:extLst>
              <a:ext uri="{FF2B5EF4-FFF2-40B4-BE49-F238E27FC236}">
                <a16:creationId xmlns:a16="http://schemas.microsoft.com/office/drawing/2014/main" id="{FCAFD9C1-9298-6331-BDC7-C7EE034E541D}"/>
              </a:ext>
            </a:extLst>
          </p:cNvPr>
          <p:cNvSpPr/>
          <p:nvPr/>
        </p:nvSpPr>
        <p:spPr>
          <a:xfrm>
            <a:off x="5452311" y="2926338"/>
            <a:ext cx="383377" cy="210436"/>
          </a:xfrm>
          <a:custGeom>
            <a:avLst/>
            <a:gdLst/>
            <a:ahLst/>
            <a:cxnLst/>
            <a:rect l="l" t="t" r="r" b="b"/>
            <a:pathLst>
              <a:path w="18714" h="9836" extrusionOk="0">
                <a:moveTo>
                  <a:pt x="9403" y="0"/>
                </a:moveTo>
                <a:cubicBezTo>
                  <a:pt x="7210" y="0"/>
                  <a:pt x="5012" y="485"/>
                  <a:pt x="3336" y="1446"/>
                </a:cubicBezTo>
                <a:cubicBezTo>
                  <a:pt x="167" y="3281"/>
                  <a:pt x="0" y="6216"/>
                  <a:pt x="2969" y="8151"/>
                </a:cubicBezTo>
                <a:cubicBezTo>
                  <a:pt x="3069" y="8217"/>
                  <a:pt x="3202" y="8317"/>
                  <a:pt x="3336" y="8384"/>
                </a:cubicBezTo>
                <a:cubicBezTo>
                  <a:pt x="5004" y="9352"/>
                  <a:pt x="7188" y="9835"/>
                  <a:pt x="9369" y="9835"/>
                </a:cubicBezTo>
                <a:cubicBezTo>
                  <a:pt x="11550" y="9835"/>
                  <a:pt x="13726" y="9352"/>
                  <a:pt x="15378" y="8384"/>
                </a:cubicBezTo>
                <a:cubicBezTo>
                  <a:pt x="18713" y="6483"/>
                  <a:pt x="18713" y="3347"/>
                  <a:pt x="15378" y="1446"/>
                </a:cubicBezTo>
                <a:cubicBezTo>
                  <a:pt x="15244" y="1346"/>
                  <a:pt x="15111" y="1279"/>
                  <a:pt x="14977" y="1212"/>
                </a:cubicBezTo>
                <a:cubicBezTo>
                  <a:pt x="13388" y="402"/>
                  <a:pt x="11398" y="0"/>
                  <a:pt x="9403"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831;p37">
            <a:extLst>
              <a:ext uri="{FF2B5EF4-FFF2-40B4-BE49-F238E27FC236}">
                <a16:creationId xmlns:a16="http://schemas.microsoft.com/office/drawing/2014/main" id="{A5188B88-C7AA-533E-7493-2EDC81D54955}"/>
              </a:ext>
            </a:extLst>
          </p:cNvPr>
          <p:cNvSpPr/>
          <p:nvPr/>
        </p:nvSpPr>
        <p:spPr>
          <a:xfrm>
            <a:off x="5452311" y="2926338"/>
            <a:ext cx="383377" cy="210436"/>
          </a:xfrm>
          <a:custGeom>
            <a:avLst/>
            <a:gdLst/>
            <a:ahLst/>
            <a:cxnLst/>
            <a:rect l="l" t="t" r="r" b="b"/>
            <a:pathLst>
              <a:path w="18714" h="9836" extrusionOk="0">
                <a:moveTo>
                  <a:pt x="9403" y="0"/>
                </a:moveTo>
                <a:cubicBezTo>
                  <a:pt x="7210" y="0"/>
                  <a:pt x="5012" y="485"/>
                  <a:pt x="3336" y="1446"/>
                </a:cubicBezTo>
                <a:cubicBezTo>
                  <a:pt x="167" y="3281"/>
                  <a:pt x="0" y="6216"/>
                  <a:pt x="2969" y="8151"/>
                </a:cubicBezTo>
                <a:cubicBezTo>
                  <a:pt x="3069" y="8217"/>
                  <a:pt x="3202" y="8317"/>
                  <a:pt x="3336" y="8384"/>
                </a:cubicBezTo>
                <a:cubicBezTo>
                  <a:pt x="5004" y="9352"/>
                  <a:pt x="7188" y="9835"/>
                  <a:pt x="9369" y="9835"/>
                </a:cubicBezTo>
                <a:cubicBezTo>
                  <a:pt x="11550" y="9835"/>
                  <a:pt x="13726" y="9352"/>
                  <a:pt x="15378" y="8384"/>
                </a:cubicBezTo>
                <a:cubicBezTo>
                  <a:pt x="18713" y="6483"/>
                  <a:pt x="18713" y="3347"/>
                  <a:pt x="15378" y="1446"/>
                </a:cubicBezTo>
                <a:cubicBezTo>
                  <a:pt x="15244" y="1346"/>
                  <a:pt x="15111" y="1279"/>
                  <a:pt x="14977" y="1212"/>
                </a:cubicBezTo>
                <a:cubicBezTo>
                  <a:pt x="13388" y="402"/>
                  <a:pt x="11398" y="0"/>
                  <a:pt x="94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832;p37">
            <a:extLst>
              <a:ext uri="{FF2B5EF4-FFF2-40B4-BE49-F238E27FC236}">
                <a16:creationId xmlns:a16="http://schemas.microsoft.com/office/drawing/2014/main" id="{0932A04D-BC19-10C9-FA32-0C77CBFE3CC9}"/>
              </a:ext>
            </a:extLst>
          </p:cNvPr>
          <p:cNvSpPr/>
          <p:nvPr/>
        </p:nvSpPr>
        <p:spPr>
          <a:xfrm>
            <a:off x="5475333" y="2930274"/>
            <a:ext cx="333493" cy="201278"/>
          </a:xfrm>
          <a:custGeom>
            <a:avLst/>
            <a:gdLst/>
            <a:ahLst/>
            <a:cxnLst/>
            <a:rect l="l" t="t" r="r" b="b"/>
            <a:pathLst>
              <a:path w="16279" h="9408" extrusionOk="0">
                <a:moveTo>
                  <a:pt x="8139" y="1"/>
                </a:moveTo>
                <a:cubicBezTo>
                  <a:pt x="3636" y="1"/>
                  <a:pt x="0" y="2102"/>
                  <a:pt x="0" y="4704"/>
                </a:cubicBezTo>
                <a:cubicBezTo>
                  <a:pt x="0" y="7306"/>
                  <a:pt x="3636" y="9407"/>
                  <a:pt x="8139" y="9407"/>
                </a:cubicBezTo>
                <a:cubicBezTo>
                  <a:pt x="12643" y="9407"/>
                  <a:pt x="16279" y="7306"/>
                  <a:pt x="16279" y="4704"/>
                </a:cubicBezTo>
                <a:cubicBezTo>
                  <a:pt x="16279" y="2102"/>
                  <a:pt x="12643" y="1"/>
                  <a:pt x="8139"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833;p37">
            <a:extLst>
              <a:ext uri="{FF2B5EF4-FFF2-40B4-BE49-F238E27FC236}">
                <a16:creationId xmlns:a16="http://schemas.microsoft.com/office/drawing/2014/main" id="{D559192F-0002-2249-8751-659ACFABF6D0}"/>
              </a:ext>
            </a:extLst>
          </p:cNvPr>
          <p:cNvSpPr/>
          <p:nvPr/>
        </p:nvSpPr>
        <p:spPr>
          <a:xfrm>
            <a:off x="5475333" y="2930274"/>
            <a:ext cx="333493" cy="201278"/>
          </a:xfrm>
          <a:custGeom>
            <a:avLst/>
            <a:gdLst/>
            <a:ahLst/>
            <a:cxnLst/>
            <a:rect l="l" t="t" r="r" b="b"/>
            <a:pathLst>
              <a:path w="16279" h="9408" extrusionOk="0">
                <a:moveTo>
                  <a:pt x="8139" y="1"/>
                </a:moveTo>
                <a:cubicBezTo>
                  <a:pt x="3636" y="1"/>
                  <a:pt x="0" y="2102"/>
                  <a:pt x="0" y="4704"/>
                </a:cubicBezTo>
                <a:cubicBezTo>
                  <a:pt x="0" y="7306"/>
                  <a:pt x="3636" y="9407"/>
                  <a:pt x="8139" y="9407"/>
                </a:cubicBezTo>
                <a:cubicBezTo>
                  <a:pt x="12643" y="9407"/>
                  <a:pt x="16279" y="7306"/>
                  <a:pt x="16279" y="4704"/>
                </a:cubicBezTo>
                <a:cubicBezTo>
                  <a:pt x="16279" y="2102"/>
                  <a:pt x="12643" y="1"/>
                  <a:pt x="81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834;p37">
            <a:extLst>
              <a:ext uri="{FF2B5EF4-FFF2-40B4-BE49-F238E27FC236}">
                <a16:creationId xmlns:a16="http://schemas.microsoft.com/office/drawing/2014/main" id="{A7CDC327-8888-94A6-7B3C-42900DCDB241}"/>
              </a:ext>
            </a:extLst>
          </p:cNvPr>
          <p:cNvSpPr/>
          <p:nvPr/>
        </p:nvSpPr>
        <p:spPr>
          <a:xfrm>
            <a:off x="5476564" y="2955011"/>
            <a:ext cx="330092" cy="172546"/>
          </a:xfrm>
          <a:custGeom>
            <a:avLst/>
            <a:gdLst/>
            <a:ahLst/>
            <a:cxnLst/>
            <a:rect l="l" t="t" r="r" b="b"/>
            <a:pathLst>
              <a:path w="16113" h="8065" extrusionOk="0">
                <a:moveTo>
                  <a:pt x="8069" y="1"/>
                </a:moveTo>
                <a:cubicBezTo>
                  <a:pt x="5989" y="1"/>
                  <a:pt x="3904" y="459"/>
                  <a:pt x="2303" y="1377"/>
                </a:cubicBezTo>
                <a:cubicBezTo>
                  <a:pt x="1035" y="2144"/>
                  <a:pt x="268" y="3044"/>
                  <a:pt x="1" y="4045"/>
                </a:cubicBezTo>
                <a:cubicBezTo>
                  <a:pt x="268" y="5013"/>
                  <a:pt x="1035" y="5947"/>
                  <a:pt x="2303" y="6714"/>
                </a:cubicBezTo>
                <a:cubicBezTo>
                  <a:pt x="3887" y="7614"/>
                  <a:pt x="5972" y="8065"/>
                  <a:pt x="8057" y="8065"/>
                </a:cubicBezTo>
                <a:cubicBezTo>
                  <a:pt x="10142" y="8065"/>
                  <a:pt x="12226" y="7614"/>
                  <a:pt x="13811" y="6714"/>
                </a:cubicBezTo>
                <a:cubicBezTo>
                  <a:pt x="15112" y="5947"/>
                  <a:pt x="15879" y="5013"/>
                  <a:pt x="16112" y="4045"/>
                </a:cubicBezTo>
                <a:cubicBezTo>
                  <a:pt x="15912" y="3044"/>
                  <a:pt x="15112" y="2110"/>
                  <a:pt x="13811" y="1377"/>
                </a:cubicBezTo>
                <a:cubicBezTo>
                  <a:pt x="12226" y="459"/>
                  <a:pt x="10150" y="1"/>
                  <a:pt x="8069"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835;p37">
            <a:extLst>
              <a:ext uri="{FF2B5EF4-FFF2-40B4-BE49-F238E27FC236}">
                <a16:creationId xmlns:a16="http://schemas.microsoft.com/office/drawing/2014/main" id="{8310A934-1F75-6DB4-F489-8CE03168CE3A}"/>
              </a:ext>
            </a:extLst>
          </p:cNvPr>
          <p:cNvSpPr/>
          <p:nvPr/>
        </p:nvSpPr>
        <p:spPr>
          <a:xfrm>
            <a:off x="5476564" y="2955011"/>
            <a:ext cx="330092" cy="172546"/>
          </a:xfrm>
          <a:custGeom>
            <a:avLst/>
            <a:gdLst/>
            <a:ahLst/>
            <a:cxnLst/>
            <a:rect l="l" t="t" r="r" b="b"/>
            <a:pathLst>
              <a:path w="16113" h="8065" extrusionOk="0">
                <a:moveTo>
                  <a:pt x="8069" y="1"/>
                </a:moveTo>
                <a:cubicBezTo>
                  <a:pt x="5989" y="1"/>
                  <a:pt x="3904" y="459"/>
                  <a:pt x="2303" y="1377"/>
                </a:cubicBezTo>
                <a:cubicBezTo>
                  <a:pt x="1035" y="2144"/>
                  <a:pt x="268" y="3044"/>
                  <a:pt x="1" y="4045"/>
                </a:cubicBezTo>
                <a:cubicBezTo>
                  <a:pt x="268" y="5013"/>
                  <a:pt x="1035" y="5947"/>
                  <a:pt x="2303" y="6714"/>
                </a:cubicBezTo>
                <a:cubicBezTo>
                  <a:pt x="3887" y="7614"/>
                  <a:pt x="5972" y="8065"/>
                  <a:pt x="8057" y="8065"/>
                </a:cubicBezTo>
                <a:cubicBezTo>
                  <a:pt x="10142" y="8065"/>
                  <a:pt x="12226" y="7614"/>
                  <a:pt x="13811" y="6714"/>
                </a:cubicBezTo>
                <a:cubicBezTo>
                  <a:pt x="15112" y="5947"/>
                  <a:pt x="15879" y="5013"/>
                  <a:pt x="16112" y="4045"/>
                </a:cubicBezTo>
                <a:cubicBezTo>
                  <a:pt x="15912" y="3044"/>
                  <a:pt x="15112" y="2110"/>
                  <a:pt x="13811" y="1377"/>
                </a:cubicBezTo>
                <a:cubicBezTo>
                  <a:pt x="12226" y="459"/>
                  <a:pt x="10150" y="1"/>
                  <a:pt x="80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836;p37">
            <a:extLst>
              <a:ext uri="{FF2B5EF4-FFF2-40B4-BE49-F238E27FC236}">
                <a16:creationId xmlns:a16="http://schemas.microsoft.com/office/drawing/2014/main" id="{A1C156C9-19FC-976D-8E57-51610881B042}"/>
              </a:ext>
            </a:extLst>
          </p:cNvPr>
          <p:cNvSpPr/>
          <p:nvPr/>
        </p:nvSpPr>
        <p:spPr>
          <a:xfrm>
            <a:off x="5528220" y="2961391"/>
            <a:ext cx="217337" cy="149889"/>
          </a:xfrm>
          <a:custGeom>
            <a:avLst/>
            <a:gdLst/>
            <a:ahLst/>
            <a:cxnLst/>
            <a:rect l="l" t="t" r="r" b="b"/>
            <a:pathLst>
              <a:path w="10609" h="7006" extrusionOk="0">
                <a:moveTo>
                  <a:pt x="7247" y="4102"/>
                </a:moveTo>
                <a:cubicBezTo>
                  <a:pt x="7503" y="4102"/>
                  <a:pt x="7745" y="4151"/>
                  <a:pt x="7973" y="4270"/>
                </a:cubicBezTo>
                <a:lnTo>
                  <a:pt x="7806" y="4370"/>
                </a:lnTo>
                <a:cubicBezTo>
                  <a:pt x="7706" y="4437"/>
                  <a:pt x="7606" y="4470"/>
                  <a:pt x="7506" y="4504"/>
                </a:cubicBezTo>
                <a:cubicBezTo>
                  <a:pt x="7180" y="4658"/>
                  <a:pt x="6827" y="4733"/>
                  <a:pt x="6470" y="4733"/>
                </a:cubicBezTo>
                <a:cubicBezTo>
                  <a:pt x="6134" y="4733"/>
                  <a:pt x="5795" y="4667"/>
                  <a:pt x="5471" y="4537"/>
                </a:cubicBezTo>
                <a:cubicBezTo>
                  <a:pt x="6124" y="4312"/>
                  <a:pt x="6716" y="4102"/>
                  <a:pt x="7247" y="4102"/>
                </a:cubicBezTo>
                <a:close/>
                <a:moveTo>
                  <a:pt x="1235" y="1"/>
                </a:moveTo>
                <a:lnTo>
                  <a:pt x="1" y="734"/>
                </a:lnTo>
                <a:lnTo>
                  <a:pt x="1" y="1702"/>
                </a:lnTo>
                <a:lnTo>
                  <a:pt x="401" y="1935"/>
                </a:lnTo>
                <a:cubicBezTo>
                  <a:pt x="301" y="2102"/>
                  <a:pt x="234" y="2302"/>
                  <a:pt x="234" y="2502"/>
                </a:cubicBezTo>
                <a:lnTo>
                  <a:pt x="234" y="3470"/>
                </a:lnTo>
                <a:cubicBezTo>
                  <a:pt x="234" y="3870"/>
                  <a:pt x="501" y="4237"/>
                  <a:pt x="1101" y="4604"/>
                </a:cubicBezTo>
                <a:cubicBezTo>
                  <a:pt x="1635" y="4904"/>
                  <a:pt x="2202" y="5071"/>
                  <a:pt x="2836" y="5104"/>
                </a:cubicBezTo>
                <a:lnTo>
                  <a:pt x="3170" y="5104"/>
                </a:lnTo>
                <a:cubicBezTo>
                  <a:pt x="3803" y="5037"/>
                  <a:pt x="4404" y="4904"/>
                  <a:pt x="5004" y="4704"/>
                </a:cubicBezTo>
                <a:lnTo>
                  <a:pt x="5371" y="4570"/>
                </a:lnTo>
                <a:lnTo>
                  <a:pt x="5371" y="4570"/>
                </a:lnTo>
                <a:lnTo>
                  <a:pt x="4304" y="5638"/>
                </a:lnTo>
                <a:lnTo>
                  <a:pt x="4304" y="6605"/>
                </a:lnTo>
                <a:cubicBezTo>
                  <a:pt x="4887" y="6810"/>
                  <a:pt x="5490" y="6912"/>
                  <a:pt x="6090" y="6912"/>
                </a:cubicBezTo>
                <a:cubicBezTo>
                  <a:pt x="6861" y="6912"/>
                  <a:pt x="7627" y="6743"/>
                  <a:pt x="8340" y="6405"/>
                </a:cubicBezTo>
                <a:lnTo>
                  <a:pt x="9374" y="7006"/>
                </a:lnTo>
                <a:lnTo>
                  <a:pt x="10608" y="6305"/>
                </a:lnTo>
                <a:lnTo>
                  <a:pt x="10608" y="5338"/>
                </a:lnTo>
                <a:lnTo>
                  <a:pt x="10208" y="5071"/>
                </a:lnTo>
                <a:cubicBezTo>
                  <a:pt x="10341" y="4904"/>
                  <a:pt x="10408" y="4671"/>
                  <a:pt x="10441" y="4437"/>
                </a:cubicBezTo>
                <a:lnTo>
                  <a:pt x="10441" y="3470"/>
                </a:lnTo>
                <a:cubicBezTo>
                  <a:pt x="10441" y="3069"/>
                  <a:pt x="10141" y="2702"/>
                  <a:pt x="9574" y="2336"/>
                </a:cubicBezTo>
                <a:cubicBezTo>
                  <a:pt x="8972" y="2014"/>
                  <a:pt x="8310" y="1850"/>
                  <a:pt x="7645" y="1850"/>
                </a:cubicBezTo>
                <a:cubicBezTo>
                  <a:pt x="7205" y="1850"/>
                  <a:pt x="6764" y="1922"/>
                  <a:pt x="6338" y="2069"/>
                </a:cubicBezTo>
                <a:cubicBezTo>
                  <a:pt x="5905" y="2169"/>
                  <a:pt x="5505" y="2302"/>
                  <a:pt x="5138" y="2436"/>
                </a:cubicBezTo>
                <a:cubicBezTo>
                  <a:pt x="4704" y="2602"/>
                  <a:pt x="4270" y="2736"/>
                  <a:pt x="3837" y="2836"/>
                </a:cubicBezTo>
                <a:cubicBezTo>
                  <a:pt x="3637" y="2903"/>
                  <a:pt x="3436" y="2903"/>
                  <a:pt x="3203" y="2903"/>
                </a:cubicBezTo>
                <a:cubicBezTo>
                  <a:pt x="3036" y="2903"/>
                  <a:pt x="2869" y="2836"/>
                  <a:pt x="2703" y="2769"/>
                </a:cubicBezTo>
                <a:lnTo>
                  <a:pt x="2736" y="2736"/>
                </a:lnTo>
                <a:lnTo>
                  <a:pt x="2869" y="2669"/>
                </a:lnTo>
                <a:cubicBezTo>
                  <a:pt x="3003" y="2602"/>
                  <a:pt x="3103" y="2536"/>
                  <a:pt x="3203" y="2502"/>
                </a:cubicBezTo>
                <a:cubicBezTo>
                  <a:pt x="3513" y="2364"/>
                  <a:pt x="3832" y="2298"/>
                  <a:pt x="4151" y="2298"/>
                </a:cubicBezTo>
                <a:cubicBezTo>
                  <a:pt x="4449" y="2298"/>
                  <a:pt x="4747" y="2356"/>
                  <a:pt x="5038" y="2469"/>
                </a:cubicBezTo>
                <a:lnTo>
                  <a:pt x="6038" y="1368"/>
                </a:lnTo>
                <a:lnTo>
                  <a:pt x="6038" y="401"/>
                </a:lnTo>
                <a:cubicBezTo>
                  <a:pt x="5513" y="232"/>
                  <a:pt x="4977" y="147"/>
                  <a:pt x="4442" y="147"/>
                </a:cubicBezTo>
                <a:cubicBezTo>
                  <a:pt x="4027" y="147"/>
                  <a:pt x="3611" y="199"/>
                  <a:pt x="3203" y="301"/>
                </a:cubicBezTo>
                <a:cubicBezTo>
                  <a:pt x="2869" y="367"/>
                  <a:pt x="2569" y="468"/>
                  <a:pt x="2269" y="601"/>
                </a:cubicBezTo>
                <a:lnTo>
                  <a:pt x="1235"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837;p37">
            <a:extLst>
              <a:ext uri="{FF2B5EF4-FFF2-40B4-BE49-F238E27FC236}">
                <a16:creationId xmlns:a16="http://schemas.microsoft.com/office/drawing/2014/main" id="{B95ADBAB-A0ED-C1D1-0E41-88BC58820819}"/>
              </a:ext>
            </a:extLst>
          </p:cNvPr>
          <p:cNvSpPr/>
          <p:nvPr/>
        </p:nvSpPr>
        <p:spPr>
          <a:xfrm>
            <a:off x="5527604" y="2962006"/>
            <a:ext cx="221413" cy="127768"/>
          </a:xfrm>
          <a:custGeom>
            <a:avLst/>
            <a:gdLst/>
            <a:ahLst/>
            <a:cxnLst/>
            <a:rect l="l" t="t" r="r" b="b"/>
            <a:pathLst>
              <a:path w="10808" h="5972" extrusionOk="0">
                <a:moveTo>
                  <a:pt x="1268" y="1"/>
                </a:moveTo>
                <a:lnTo>
                  <a:pt x="34" y="701"/>
                </a:lnTo>
                <a:lnTo>
                  <a:pt x="1068" y="1302"/>
                </a:lnTo>
                <a:cubicBezTo>
                  <a:pt x="34" y="2102"/>
                  <a:pt x="0" y="2903"/>
                  <a:pt x="1168" y="3603"/>
                </a:cubicBezTo>
                <a:cubicBezTo>
                  <a:pt x="1701" y="3904"/>
                  <a:pt x="2302" y="4070"/>
                  <a:pt x="2902" y="4104"/>
                </a:cubicBezTo>
                <a:lnTo>
                  <a:pt x="3236" y="4104"/>
                </a:lnTo>
                <a:cubicBezTo>
                  <a:pt x="3870" y="4037"/>
                  <a:pt x="4503" y="3904"/>
                  <a:pt x="5071" y="3670"/>
                </a:cubicBezTo>
                <a:cubicBezTo>
                  <a:pt x="5914" y="3389"/>
                  <a:pt x="6643" y="3075"/>
                  <a:pt x="7279" y="3075"/>
                </a:cubicBezTo>
                <a:cubicBezTo>
                  <a:pt x="7548" y="3075"/>
                  <a:pt x="7801" y="3131"/>
                  <a:pt x="8039" y="3270"/>
                </a:cubicBezTo>
                <a:cubicBezTo>
                  <a:pt x="8606" y="3570"/>
                  <a:pt x="8440" y="3970"/>
                  <a:pt x="7839" y="4304"/>
                </a:cubicBezTo>
                <a:cubicBezTo>
                  <a:pt x="7772" y="4337"/>
                  <a:pt x="7672" y="4404"/>
                  <a:pt x="7572" y="4437"/>
                </a:cubicBezTo>
                <a:cubicBezTo>
                  <a:pt x="7239" y="4587"/>
                  <a:pt x="6880" y="4663"/>
                  <a:pt x="6522" y="4663"/>
                </a:cubicBezTo>
                <a:cubicBezTo>
                  <a:pt x="6163" y="4663"/>
                  <a:pt x="5804" y="4587"/>
                  <a:pt x="5471" y="4437"/>
                </a:cubicBezTo>
                <a:lnTo>
                  <a:pt x="4370" y="5538"/>
                </a:lnTo>
                <a:cubicBezTo>
                  <a:pt x="4967" y="5762"/>
                  <a:pt x="5583" y="5872"/>
                  <a:pt x="6196" y="5872"/>
                </a:cubicBezTo>
                <a:cubicBezTo>
                  <a:pt x="6953" y="5872"/>
                  <a:pt x="7705" y="5703"/>
                  <a:pt x="8406" y="5371"/>
                </a:cubicBezTo>
                <a:lnTo>
                  <a:pt x="9440" y="5972"/>
                </a:lnTo>
                <a:lnTo>
                  <a:pt x="10675" y="5238"/>
                </a:lnTo>
                <a:lnTo>
                  <a:pt x="9640" y="4638"/>
                </a:lnTo>
                <a:cubicBezTo>
                  <a:pt x="10675" y="3837"/>
                  <a:pt x="10808" y="2970"/>
                  <a:pt x="9607" y="2269"/>
                </a:cubicBezTo>
                <a:cubicBezTo>
                  <a:pt x="9005" y="1948"/>
                  <a:pt x="8331" y="1784"/>
                  <a:pt x="7657" y="1784"/>
                </a:cubicBezTo>
                <a:cubicBezTo>
                  <a:pt x="7210" y="1784"/>
                  <a:pt x="6763" y="1856"/>
                  <a:pt x="6338" y="2002"/>
                </a:cubicBezTo>
                <a:cubicBezTo>
                  <a:pt x="5938" y="2102"/>
                  <a:pt x="5504" y="2269"/>
                  <a:pt x="5137" y="2369"/>
                </a:cubicBezTo>
                <a:cubicBezTo>
                  <a:pt x="4704" y="2536"/>
                  <a:pt x="4270" y="2669"/>
                  <a:pt x="3836" y="2803"/>
                </a:cubicBezTo>
                <a:cubicBezTo>
                  <a:pt x="3636" y="2836"/>
                  <a:pt x="3436" y="2870"/>
                  <a:pt x="3236" y="2870"/>
                </a:cubicBezTo>
                <a:cubicBezTo>
                  <a:pt x="3036" y="2836"/>
                  <a:pt x="2802" y="2803"/>
                  <a:pt x="2635" y="2669"/>
                </a:cubicBezTo>
                <a:cubicBezTo>
                  <a:pt x="2235" y="2436"/>
                  <a:pt x="2168" y="2102"/>
                  <a:pt x="2769" y="1735"/>
                </a:cubicBezTo>
                <a:cubicBezTo>
                  <a:pt x="2802" y="1702"/>
                  <a:pt x="2836" y="1669"/>
                  <a:pt x="2902" y="1669"/>
                </a:cubicBezTo>
                <a:cubicBezTo>
                  <a:pt x="3002" y="1602"/>
                  <a:pt x="3102" y="1535"/>
                  <a:pt x="3236" y="1469"/>
                </a:cubicBezTo>
                <a:cubicBezTo>
                  <a:pt x="3540" y="1344"/>
                  <a:pt x="3862" y="1276"/>
                  <a:pt x="4189" y="1276"/>
                </a:cubicBezTo>
                <a:cubicBezTo>
                  <a:pt x="4472" y="1276"/>
                  <a:pt x="4758" y="1327"/>
                  <a:pt x="5037" y="1435"/>
                </a:cubicBezTo>
                <a:lnTo>
                  <a:pt x="6071" y="401"/>
                </a:lnTo>
                <a:cubicBezTo>
                  <a:pt x="5554" y="210"/>
                  <a:pt x="5005" y="117"/>
                  <a:pt x="4453" y="117"/>
                </a:cubicBezTo>
                <a:cubicBezTo>
                  <a:pt x="4044" y="117"/>
                  <a:pt x="3634" y="168"/>
                  <a:pt x="3236" y="268"/>
                </a:cubicBezTo>
                <a:cubicBezTo>
                  <a:pt x="2902" y="368"/>
                  <a:pt x="2602" y="468"/>
                  <a:pt x="2335" y="601"/>
                </a:cubicBezTo>
                <a:lnTo>
                  <a:pt x="1268"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838;p37">
            <a:extLst>
              <a:ext uri="{FF2B5EF4-FFF2-40B4-BE49-F238E27FC236}">
                <a16:creationId xmlns:a16="http://schemas.microsoft.com/office/drawing/2014/main" id="{A0E9F261-92EE-85B1-2F3D-6E97D0966F0A}"/>
              </a:ext>
            </a:extLst>
          </p:cNvPr>
          <p:cNvSpPr/>
          <p:nvPr/>
        </p:nvSpPr>
        <p:spPr>
          <a:xfrm>
            <a:off x="5527604" y="2962006"/>
            <a:ext cx="221413" cy="127768"/>
          </a:xfrm>
          <a:custGeom>
            <a:avLst/>
            <a:gdLst/>
            <a:ahLst/>
            <a:cxnLst/>
            <a:rect l="l" t="t" r="r" b="b"/>
            <a:pathLst>
              <a:path w="10808" h="5972" extrusionOk="0">
                <a:moveTo>
                  <a:pt x="1268" y="1"/>
                </a:moveTo>
                <a:lnTo>
                  <a:pt x="34" y="701"/>
                </a:lnTo>
                <a:lnTo>
                  <a:pt x="1068" y="1302"/>
                </a:lnTo>
                <a:cubicBezTo>
                  <a:pt x="34" y="2102"/>
                  <a:pt x="0" y="2903"/>
                  <a:pt x="1168" y="3603"/>
                </a:cubicBezTo>
                <a:cubicBezTo>
                  <a:pt x="1701" y="3904"/>
                  <a:pt x="2302" y="4070"/>
                  <a:pt x="2902" y="4104"/>
                </a:cubicBezTo>
                <a:lnTo>
                  <a:pt x="3236" y="4104"/>
                </a:lnTo>
                <a:cubicBezTo>
                  <a:pt x="3870" y="4037"/>
                  <a:pt x="4503" y="3904"/>
                  <a:pt x="5071" y="3670"/>
                </a:cubicBezTo>
                <a:cubicBezTo>
                  <a:pt x="5914" y="3389"/>
                  <a:pt x="6643" y="3075"/>
                  <a:pt x="7279" y="3075"/>
                </a:cubicBezTo>
                <a:cubicBezTo>
                  <a:pt x="7548" y="3075"/>
                  <a:pt x="7801" y="3131"/>
                  <a:pt x="8039" y="3270"/>
                </a:cubicBezTo>
                <a:cubicBezTo>
                  <a:pt x="8606" y="3570"/>
                  <a:pt x="8440" y="3970"/>
                  <a:pt x="7839" y="4304"/>
                </a:cubicBezTo>
                <a:cubicBezTo>
                  <a:pt x="7772" y="4337"/>
                  <a:pt x="7672" y="4404"/>
                  <a:pt x="7572" y="4437"/>
                </a:cubicBezTo>
                <a:cubicBezTo>
                  <a:pt x="7239" y="4587"/>
                  <a:pt x="6880" y="4663"/>
                  <a:pt x="6522" y="4663"/>
                </a:cubicBezTo>
                <a:cubicBezTo>
                  <a:pt x="6163" y="4663"/>
                  <a:pt x="5804" y="4587"/>
                  <a:pt x="5471" y="4437"/>
                </a:cubicBezTo>
                <a:lnTo>
                  <a:pt x="4370" y="5538"/>
                </a:lnTo>
                <a:cubicBezTo>
                  <a:pt x="4967" y="5762"/>
                  <a:pt x="5583" y="5872"/>
                  <a:pt x="6196" y="5872"/>
                </a:cubicBezTo>
                <a:cubicBezTo>
                  <a:pt x="6953" y="5872"/>
                  <a:pt x="7705" y="5703"/>
                  <a:pt x="8406" y="5371"/>
                </a:cubicBezTo>
                <a:lnTo>
                  <a:pt x="9440" y="5972"/>
                </a:lnTo>
                <a:lnTo>
                  <a:pt x="10675" y="5238"/>
                </a:lnTo>
                <a:lnTo>
                  <a:pt x="9640" y="4638"/>
                </a:lnTo>
                <a:cubicBezTo>
                  <a:pt x="10675" y="3837"/>
                  <a:pt x="10808" y="2970"/>
                  <a:pt x="9607" y="2269"/>
                </a:cubicBezTo>
                <a:cubicBezTo>
                  <a:pt x="9005" y="1948"/>
                  <a:pt x="8331" y="1784"/>
                  <a:pt x="7657" y="1784"/>
                </a:cubicBezTo>
                <a:cubicBezTo>
                  <a:pt x="7210" y="1784"/>
                  <a:pt x="6763" y="1856"/>
                  <a:pt x="6338" y="2002"/>
                </a:cubicBezTo>
                <a:cubicBezTo>
                  <a:pt x="5938" y="2102"/>
                  <a:pt x="5504" y="2269"/>
                  <a:pt x="5137" y="2369"/>
                </a:cubicBezTo>
                <a:cubicBezTo>
                  <a:pt x="4704" y="2536"/>
                  <a:pt x="4270" y="2669"/>
                  <a:pt x="3836" y="2803"/>
                </a:cubicBezTo>
                <a:cubicBezTo>
                  <a:pt x="3636" y="2836"/>
                  <a:pt x="3436" y="2870"/>
                  <a:pt x="3236" y="2870"/>
                </a:cubicBezTo>
                <a:cubicBezTo>
                  <a:pt x="3036" y="2836"/>
                  <a:pt x="2802" y="2803"/>
                  <a:pt x="2635" y="2669"/>
                </a:cubicBezTo>
                <a:cubicBezTo>
                  <a:pt x="2235" y="2436"/>
                  <a:pt x="2168" y="2102"/>
                  <a:pt x="2769" y="1735"/>
                </a:cubicBezTo>
                <a:cubicBezTo>
                  <a:pt x="2802" y="1702"/>
                  <a:pt x="2836" y="1669"/>
                  <a:pt x="2902" y="1669"/>
                </a:cubicBezTo>
                <a:cubicBezTo>
                  <a:pt x="3002" y="1602"/>
                  <a:pt x="3102" y="1535"/>
                  <a:pt x="3236" y="1469"/>
                </a:cubicBezTo>
                <a:cubicBezTo>
                  <a:pt x="3540" y="1344"/>
                  <a:pt x="3862" y="1276"/>
                  <a:pt x="4189" y="1276"/>
                </a:cubicBezTo>
                <a:cubicBezTo>
                  <a:pt x="4472" y="1276"/>
                  <a:pt x="4758" y="1327"/>
                  <a:pt x="5037" y="1435"/>
                </a:cubicBezTo>
                <a:lnTo>
                  <a:pt x="6071" y="401"/>
                </a:lnTo>
                <a:cubicBezTo>
                  <a:pt x="5554" y="210"/>
                  <a:pt x="5005" y="117"/>
                  <a:pt x="4453" y="117"/>
                </a:cubicBezTo>
                <a:cubicBezTo>
                  <a:pt x="4044" y="117"/>
                  <a:pt x="3634" y="168"/>
                  <a:pt x="3236" y="268"/>
                </a:cubicBezTo>
                <a:cubicBezTo>
                  <a:pt x="2902" y="368"/>
                  <a:pt x="2602" y="468"/>
                  <a:pt x="2335" y="601"/>
                </a:cubicBezTo>
                <a:lnTo>
                  <a:pt x="1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839;p37">
            <a:extLst>
              <a:ext uri="{FF2B5EF4-FFF2-40B4-BE49-F238E27FC236}">
                <a16:creationId xmlns:a16="http://schemas.microsoft.com/office/drawing/2014/main" id="{48CC3B29-4E44-75A2-77A4-A1914886FA4F}"/>
              </a:ext>
            </a:extLst>
          </p:cNvPr>
          <p:cNvSpPr/>
          <p:nvPr/>
        </p:nvSpPr>
        <p:spPr>
          <a:xfrm>
            <a:off x="5528219" y="2961391"/>
            <a:ext cx="46483" cy="45719"/>
          </a:xfrm>
          <a:custGeom>
            <a:avLst/>
            <a:gdLst/>
            <a:ahLst/>
            <a:cxnLst/>
            <a:rect l="l" t="t" r="r" b="b"/>
            <a:pathLst>
              <a:path w="2269" h="735" extrusionOk="0">
                <a:moveTo>
                  <a:pt x="1235" y="1"/>
                </a:moveTo>
                <a:lnTo>
                  <a:pt x="1" y="734"/>
                </a:lnTo>
                <a:lnTo>
                  <a:pt x="1268" y="167"/>
                </a:lnTo>
                <a:lnTo>
                  <a:pt x="2269" y="601"/>
                </a:lnTo>
                <a:lnTo>
                  <a:pt x="2269" y="601"/>
                </a:lnTo>
                <a:lnTo>
                  <a:pt x="123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840;p37">
            <a:extLst>
              <a:ext uri="{FF2B5EF4-FFF2-40B4-BE49-F238E27FC236}">
                <a16:creationId xmlns:a16="http://schemas.microsoft.com/office/drawing/2014/main" id="{30099107-86E8-0590-4A36-0BC3547ED465}"/>
              </a:ext>
            </a:extLst>
          </p:cNvPr>
          <p:cNvSpPr/>
          <p:nvPr/>
        </p:nvSpPr>
        <p:spPr>
          <a:xfrm>
            <a:off x="5584856" y="2964020"/>
            <a:ext cx="61520" cy="45719"/>
          </a:xfrm>
          <a:custGeom>
            <a:avLst/>
            <a:gdLst/>
            <a:ahLst/>
            <a:cxnLst/>
            <a:rect l="l" t="t" r="r" b="b"/>
            <a:pathLst>
              <a:path w="3003" h="1328" extrusionOk="0">
                <a:moveTo>
                  <a:pt x="1429" y="1"/>
                </a:moveTo>
                <a:cubicBezTo>
                  <a:pt x="952" y="1"/>
                  <a:pt x="473" y="67"/>
                  <a:pt x="0" y="193"/>
                </a:cubicBezTo>
                <a:cubicBezTo>
                  <a:pt x="375" y="124"/>
                  <a:pt x="751" y="89"/>
                  <a:pt x="1123" y="89"/>
                </a:cubicBezTo>
                <a:cubicBezTo>
                  <a:pt x="1645" y="89"/>
                  <a:pt x="2163" y="157"/>
                  <a:pt x="2669" y="293"/>
                </a:cubicBezTo>
                <a:lnTo>
                  <a:pt x="1968" y="1327"/>
                </a:lnTo>
                <a:lnTo>
                  <a:pt x="1968" y="1327"/>
                </a:lnTo>
                <a:lnTo>
                  <a:pt x="3002" y="260"/>
                </a:lnTo>
                <a:cubicBezTo>
                  <a:pt x="2492" y="84"/>
                  <a:pt x="1962" y="1"/>
                  <a:pt x="142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841;p37">
            <a:extLst>
              <a:ext uri="{FF2B5EF4-FFF2-40B4-BE49-F238E27FC236}">
                <a16:creationId xmlns:a16="http://schemas.microsoft.com/office/drawing/2014/main" id="{8F1B7EC6-12B8-E9FC-171E-28EC275716EB}"/>
              </a:ext>
            </a:extLst>
          </p:cNvPr>
          <p:cNvSpPr/>
          <p:nvPr/>
        </p:nvSpPr>
        <p:spPr>
          <a:xfrm>
            <a:off x="5645838" y="2995491"/>
            <a:ext cx="90897" cy="61531"/>
          </a:xfrm>
          <a:custGeom>
            <a:avLst/>
            <a:gdLst/>
            <a:ahLst/>
            <a:cxnLst/>
            <a:rect l="l" t="t" r="r" b="b"/>
            <a:pathLst>
              <a:path w="4437" h="2876" extrusionOk="0">
                <a:moveTo>
                  <a:pt x="1250" y="0"/>
                </a:moveTo>
                <a:cubicBezTo>
                  <a:pt x="828" y="0"/>
                  <a:pt x="407" y="67"/>
                  <a:pt x="0" y="207"/>
                </a:cubicBezTo>
                <a:cubicBezTo>
                  <a:pt x="310" y="147"/>
                  <a:pt x="624" y="117"/>
                  <a:pt x="935" y="117"/>
                </a:cubicBezTo>
                <a:cubicBezTo>
                  <a:pt x="1663" y="117"/>
                  <a:pt x="2382" y="281"/>
                  <a:pt x="3036" y="608"/>
                </a:cubicBezTo>
                <a:cubicBezTo>
                  <a:pt x="4036" y="1208"/>
                  <a:pt x="4203" y="1909"/>
                  <a:pt x="3302" y="2876"/>
                </a:cubicBezTo>
                <a:cubicBezTo>
                  <a:pt x="4337" y="2075"/>
                  <a:pt x="4437" y="1208"/>
                  <a:pt x="3236" y="508"/>
                </a:cubicBezTo>
                <a:cubicBezTo>
                  <a:pt x="2616" y="177"/>
                  <a:pt x="1933" y="0"/>
                  <a:pt x="125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842;p37">
            <a:extLst>
              <a:ext uri="{FF2B5EF4-FFF2-40B4-BE49-F238E27FC236}">
                <a16:creationId xmlns:a16="http://schemas.microsoft.com/office/drawing/2014/main" id="{12829030-F11F-0379-6014-351194BD2BF7}"/>
              </a:ext>
            </a:extLst>
          </p:cNvPr>
          <p:cNvSpPr/>
          <p:nvPr/>
        </p:nvSpPr>
        <p:spPr>
          <a:xfrm>
            <a:off x="5703707" y="3049759"/>
            <a:ext cx="45719" cy="45719"/>
          </a:xfrm>
          <a:custGeom>
            <a:avLst/>
            <a:gdLst/>
            <a:ahLst/>
            <a:cxnLst/>
            <a:rect l="l" t="t" r="r" b="b"/>
            <a:pathLst>
              <a:path w="1235" h="1302" extrusionOk="0">
                <a:moveTo>
                  <a:pt x="200" y="0"/>
                </a:moveTo>
                <a:lnTo>
                  <a:pt x="1001" y="601"/>
                </a:lnTo>
                <a:lnTo>
                  <a:pt x="0" y="1301"/>
                </a:lnTo>
                <a:lnTo>
                  <a:pt x="1235" y="601"/>
                </a:lnTo>
                <a:lnTo>
                  <a:pt x="20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843;p37">
            <a:extLst>
              <a:ext uri="{FF2B5EF4-FFF2-40B4-BE49-F238E27FC236}">
                <a16:creationId xmlns:a16="http://schemas.microsoft.com/office/drawing/2014/main" id="{95B420A1-9D11-4E3D-664F-A88D5956DA3F}"/>
              </a:ext>
            </a:extLst>
          </p:cNvPr>
          <p:cNvSpPr/>
          <p:nvPr/>
        </p:nvSpPr>
        <p:spPr>
          <a:xfrm>
            <a:off x="5609125" y="3045394"/>
            <a:ext cx="64921" cy="45719"/>
          </a:xfrm>
          <a:custGeom>
            <a:avLst/>
            <a:gdLst/>
            <a:ahLst/>
            <a:cxnLst/>
            <a:rect l="l" t="t" r="r" b="b"/>
            <a:pathLst>
              <a:path w="3169" h="1135" extrusionOk="0">
                <a:moveTo>
                  <a:pt x="3169" y="1"/>
                </a:moveTo>
                <a:lnTo>
                  <a:pt x="3169" y="1"/>
                </a:lnTo>
                <a:cubicBezTo>
                  <a:pt x="2826" y="155"/>
                  <a:pt x="2464" y="230"/>
                  <a:pt x="2104" y="230"/>
                </a:cubicBezTo>
                <a:cubicBezTo>
                  <a:pt x="1764" y="230"/>
                  <a:pt x="1425" y="164"/>
                  <a:pt x="1101" y="34"/>
                </a:cubicBezTo>
                <a:lnTo>
                  <a:pt x="0" y="1135"/>
                </a:lnTo>
                <a:lnTo>
                  <a:pt x="0" y="1135"/>
                </a:lnTo>
                <a:lnTo>
                  <a:pt x="1201" y="201"/>
                </a:lnTo>
                <a:cubicBezTo>
                  <a:pt x="1442" y="264"/>
                  <a:pt x="1698" y="299"/>
                  <a:pt x="1955" y="299"/>
                </a:cubicBezTo>
                <a:cubicBezTo>
                  <a:pt x="2374" y="299"/>
                  <a:pt x="2797" y="207"/>
                  <a:pt x="316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844;p37">
            <a:extLst>
              <a:ext uri="{FF2B5EF4-FFF2-40B4-BE49-F238E27FC236}">
                <a16:creationId xmlns:a16="http://schemas.microsoft.com/office/drawing/2014/main" id="{DB5D1BED-D75F-CF28-D1D4-ED3393EE7716}"/>
              </a:ext>
            </a:extLst>
          </p:cNvPr>
          <p:cNvSpPr/>
          <p:nvPr/>
        </p:nvSpPr>
        <p:spPr>
          <a:xfrm>
            <a:off x="5564933" y="2993756"/>
            <a:ext cx="45719" cy="45719"/>
          </a:xfrm>
          <a:custGeom>
            <a:avLst/>
            <a:gdLst/>
            <a:ahLst/>
            <a:cxnLst/>
            <a:rect l="l" t="t" r="r" b="b"/>
            <a:pathLst>
              <a:path w="1836" h="1194" extrusionOk="0">
                <a:moveTo>
                  <a:pt x="768" y="0"/>
                </a:moveTo>
                <a:lnTo>
                  <a:pt x="768" y="0"/>
                </a:lnTo>
                <a:cubicBezTo>
                  <a:pt x="201" y="300"/>
                  <a:pt x="1" y="634"/>
                  <a:pt x="334" y="934"/>
                </a:cubicBezTo>
                <a:cubicBezTo>
                  <a:pt x="607" y="1109"/>
                  <a:pt x="902" y="1194"/>
                  <a:pt x="1200" y="1194"/>
                </a:cubicBezTo>
                <a:cubicBezTo>
                  <a:pt x="1413" y="1194"/>
                  <a:pt x="1627" y="1151"/>
                  <a:pt x="1835" y="1068"/>
                </a:cubicBezTo>
                <a:lnTo>
                  <a:pt x="1835" y="1068"/>
                </a:lnTo>
                <a:cubicBezTo>
                  <a:pt x="1635" y="1134"/>
                  <a:pt x="1435" y="1134"/>
                  <a:pt x="1235" y="1134"/>
                </a:cubicBezTo>
                <a:cubicBezTo>
                  <a:pt x="1035" y="1134"/>
                  <a:pt x="801" y="1068"/>
                  <a:pt x="634" y="967"/>
                </a:cubicBezTo>
                <a:cubicBezTo>
                  <a:pt x="234" y="734"/>
                  <a:pt x="167" y="400"/>
                  <a:pt x="76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845;p37">
            <a:extLst>
              <a:ext uri="{FF2B5EF4-FFF2-40B4-BE49-F238E27FC236}">
                <a16:creationId xmlns:a16="http://schemas.microsoft.com/office/drawing/2014/main" id="{9A4B47CF-ADF7-7622-D1CE-E1061F68732A}"/>
              </a:ext>
            </a:extLst>
          </p:cNvPr>
          <p:cNvSpPr/>
          <p:nvPr/>
        </p:nvSpPr>
        <p:spPr>
          <a:xfrm>
            <a:off x="5527118" y="2986275"/>
            <a:ext cx="60003" cy="59969"/>
          </a:xfrm>
          <a:custGeom>
            <a:avLst/>
            <a:gdLst/>
            <a:ahLst/>
            <a:cxnLst/>
            <a:rect l="l" t="t" r="r" b="b"/>
            <a:pathLst>
              <a:path w="2929" h="2803" extrusionOk="0">
                <a:moveTo>
                  <a:pt x="1094" y="1"/>
                </a:moveTo>
                <a:cubicBezTo>
                  <a:pt x="1088" y="4"/>
                  <a:pt x="1081" y="10"/>
                  <a:pt x="1073" y="17"/>
                </a:cubicBezTo>
                <a:lnTo>
                  <a:pt x="1073" y="17"/>
                </a:lnTo>
                <a:cubicBezTo>
                  <a:pt x="1080" y="11"/>
                  <a:pt x="1087" y="6"/>
                  <a:pt x="1094" y="1"/>
                </a:cubicBezTo>
                <a:close/>
                <a:moveTo>
                  <a:pt x="1073" y="17"/>
                </a:moveTo>
                <a:lnTo>
                  <a:pt x="1073" y="17"/>
                </a:lnTo>
                <a:cubicBezTo>
                  <a:pt x="26" y="812"/>
                  <a:pt x="1" y="1640"/>
                  <a:pt x="1194" y="2302"/>
                </a:cubicBezTo>
                <a:cubicBezTo>
                  <a:pt x="1727" y="2603"/>
                  <a:pt x="2328" y="2769"/>
                  <a:pt x="2928" y="2803"/>
                </a:cubicBezTo>
                <a:cubicBezTo>
                  <a:pt x="2028" y="2703"/>
                  <a:pt x="927" y="2169"/>
                  <a:pt x="593" y="1469"/>
                </a:cubicBezTo>
                <a:cubicBezTo>
                  <a:pt x="277" y="805"/>
                  <a:pt x="919" y="142"/>
                  <a:pt x="1073" y="17"/>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846;p37">
            <a:extLst>
              <a:ext uri="{FF2B5EF4-FFF2-40B4-BE49-F238E27FC236}">
                <a16:creationId xmlns:a16="http://schemas.microsoft.com/office/drawing/2014/main" id="{D8BCC271-0ED2-BDAC-A151-D5B2AA16A938}"/>
              </a:ext>
            </a:extLst>
          </p:cNvPr>
          <p:cNvSpPr/>
          <p:nvPr/>
        </p:nvSpPr>
        <p:spPr>
          <a:xfrm>
            <a:off x="5415580" y="2855449"/>
            <a:ext cx="503671" cy="303672"/>
          </a:xfrm>
          <a:custGeom>
            <a:avLst/>
            <a:gdLst/>
            <a:ahLst/>
            <a:cxnLst/>
            <a:rect l="l" t="t" r="r" b="b"/>
            <a:pathLst>
              <a:path w="24586" h="14194" extrusionOk="0">
                <a:moveTo>
                  <a:pt x="12272" y="0"/>
                </a:moveTo>
                <a:cubicBezTo>
                  <a:pt x="9124" y="0"/>
                  <a:pt x="5972" y="693"/>
                  <a:pt x="3570" y="2077"/>
                </a:cubicBezTo>
                <a:cubicBezTo>
                  <a:pt x="2403" y="2744"/>
                  <a:pt x="1402" y="3678"/>
                  <a:pt x="668" y="4812"/>
                </a:cubicBezTo>
                <a:lnTo>
                  <a:pt x="1" y="4812"/>
                </a:lnTo>
                <a:lnTo>
                  <a:pt x="1" y="7314"/>
                </a:lnTo>
                <a:cubicBezTo>
                  <a:pt x="101" y="9049"/>
                  <a:pt x="1302" y="10783"/>
                  <a:pt x="3604" y="12117"/>
                </a:cubicBezTo>
                <a:cubicBezTo>
                  <a:pt x="6005" y="13502"/>
                  <a:pt x="9157" y="14194"/>
                  <a:pt x="12306" y="14194"/>
                </a:cubicBezTo>
                <a:cubicBezTo>
                  <a:pt x="15454" y="14194"/>
                  <a:pt x="18598" y="13502"/>
                  <a:pt x="20983" y="12117"/>
                </a:cubicBezTo>
                <a:cubicBezTo>
                  <a:pt x="23318" y="10783"/>
                  <a:pt x="24485" y="9049"/>
                  <a:pt x="24585" y="7314"/>
                </a:cubicBezTo>
                <a:lnTo>
                  <a:pt x="24585" y="4812"/>
                </a:lnTo>
                <a:lnTo>
                  <a:pt x="23885" y="4812"/>
                </a:lnTo>
                <a:cubicBezTo>
                  <a:pt x="23151" y="3678"/>
                  <a:pt x="22150" y="2744"/>
                  <a:pt x="20949" y="2077"/>
                </a:cubicBezTo>
                <a:cubicBezTo>
                  <a:pt x="18564" y="693"/>
                  <a:pt x="15420" y="0"/>
                  <a:pt x="12272"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847;p37">
            <a:extLst>
              <a:ext uri="{FF2B5EF4-FFF2-40B4-BE49-F238E27FC236}">
                <a16:creationId xmlns:a16="http://schemas.microsoft.com/office/drawing/2014/main" id="{8B187174-9F0C-2BBE-5897-3F8377124774}"/>
              </a:ext>
            </a:extLst>
          </p:cNvPr>
          <p:cNvSpPr/>
          <p:nvPr/>
        </p:nvSpPr>
        <p:spPr>
          <a:xfrm>
            <a:off x="5415580" y="2855449"/>
            <a:ext cx="503671" cy="303672"/>
          </a:xfrm>
          <a:custGeom>
            <a:avLst/>
            <a:gdLst/>
            <a:ahLst/>
            <a:cxnLst/>
            <a:rect l="l" t="t" r="r" b="b"/>
            <a:pathLst>
              <a:path w="24586" h="14194" extrusionOk="0">
                <a:moveTo>
                  <a:pt x="12272" y="0"/>
                </a:moveTo>
                <a:cubicBezTo>
                  <a:pt x="9124" y="0"/>
                  <a:pt x="5972" y="693"/>
                  <a:pt x="3570" y="2077"/>
                </a:cubicBezTo>
                <a:cubicBezTo>
                  <a:pt x="2403" y="2744"/>
                  <a:pt x="1402" y="3678"/>
                  <a:pt x="668" y="4812"/>
                </a:cubicBezTo>
                <a:lnTo>
                  <a:pt x="1" y="4812"/>
                </a:lnTo>
                <a:lnTo>
                  <a:pt x="1" y="7314"/>
                </a:lnTo>
                <a:cubicBezTo>
                  <a:pt x="101" y="9049"/>
                  <a:pt x="1302" y="10783"/>
                  <a:pt x="3604" y="12117"/>
                </a:cubicBezTo>
                <a:cubicBezTo>
                  <a:pt x="6005" y="13502"/>
                  <a:pt x="9157" y="14194"/>
                  <a:pt x="12306" y="14194"/>
                </a:cubicBezTo>
                <a:cubicBezTo>
                  <a:pt x="15454" y="14194"/>
                  <a:pt x="18598" y="13502"/>
                  <a:pt x="20983" y="12117"/>
                </a:cubicBezTo>
                <a:cubicBezTo>
                  <a:pt x="23318" y="10783"/>
                  <a:pt x="24485" y="9049"/>
                  <a:pt x="24585" y="7314"/>
                </a:cubicBezTo>
                <a:lnTo>
                  <a:pt x="24585" y="4812"/>
                </a:lnTo>
                <a:lnTo>
                  <a:pt x="23885" y="4812"/>
                </a:lnTo>
                <a:cubicBezTo>
                  <a:pt x="23151" y="3678"/>
                  <a:pt x="22150" y="2744"/>
                  <a:pt x="20949" y="2077"/>
                </a:cubicBezTo>
                <a:cubicBezTo>
                  <a:pt x="18564" y="693"/>
                  <a:pt x="15420" y="0"/>
                  <a:pt x="12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848;p37">
            <a:extLst>
              <a:ext uri="{FF2B5EF4-FFF2-40B4-BE49-F238E27FC236}">
                <a16:creationId xmlns:a16="http://schemas.microsoft.com/office/drawing/2014/main" id="{2032BEBA-7742-E595-A18C-C9A0292C300F}"/>
              </a:ext>
            </a:extLst>
          </p:cNvPr>
          <p:cNvSpPr/>
          <p:nvPr/>
        </p:nvSpPr>
        <p:spPr>
          <a:xfrm>
            <a:off x="5395676" y="2812971"/>
            <a:ext cx="550133" cy="303437"/>
          </a:xfrm>
          <a:custGeom>
            <a:avLst/>
            <a:gdLst/>
            <a:ahLst/>
            <a:cxnLst/>
            <a:rect l="l" t="t" r="r" b="b"/>
            <a:pathLst>
              <a:path w="26854" h="14183" extrusionOk="0">
                <a:moveTo>
                  <a:pt x="13360" y="1"/>
                </a:moveTo>
                <a:cubicBezTo>
                  <a:pt x="10216" y="1"/>
                  <a:pt x="7072" y="685"/>
                  <a:pt x="4671" y="2052"/>
                </a:cubicBezTo>
                <a:cubicBezTo>
                  <a:pt x="3937" y="2486"/>
                  <a:pt x="3270" y="2986"/>
                  <a:pt x="2669" y="3587"/>
                </a:cubicBezTo>
                <a:cubicBezTo>
                  <a:pt x="1" y="6255"/>
                  <a:pt x="668" y="9791"/>
                  <a:pt x="4671" y="12093"/>
                </a:cubicBezTo>
                <a:cubicBezTo>
                  <a:pt x="5238" y="12426"/>
                  <a:pt x="5805" y="12693"/>
                  <a:pt x="6405" y="12927"/>
                </a:cubicBezTo>
                <a:lnTo>
                  <a:pt x="6605" y="13027"/>
                </a:lnTo>
                <a:cubicBezTo>
                  <a:pt x="8643" y="13796"/>
                  <a:pt x="10990" y="14182"/>
                  <a:pt x="13339" y="14182"/>
                </a:cubicBezTo>
                <a:cubicBezTo>
                  <a:pt x="16490" y="14182"/>
                  <a:pt x="19642" y="13488"/>
                  <a:pt x="22050" y="12093"/>
                </a:cubicBezTo>
                <a:cubicBezTo>
                  <a:pt x="26853" y="9324"/>
                  <a:pt x="26853" y="4821"/>
                  <a:pt x="22050" y="2052"/>
                </a:cubicBezTo>
                <a:cubicBezTo>
                  <a:pt x="19648" y="685"/>
                  <a:pt x="16504" y="1"/>
                  <a:pt x="13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849;p37">
            <a:extLst>
              <a:ext uri="{FF2B5EF4-FFF2-40B4-BE49-F238E27FC236}">
                <a16:creationId xmlns:a16="http://schemas.microsoft.com/office/drawing/2014/main" id="{821CED49-8452-C718-F6E3-F8F5663E5967}"/>
              </a:ext>
            </a:extLst>
          </p:cNvPr>
          <p:cNvSpPr/>
          <p:nvPr/>
        </p:nvSpPr>
        <p:spPr>
          <a:xfrm>
            <a:off x="5470966" y="2853229"/>
            <a:ext cx="383397" cy="210243"/>
          </a:xfrm>
          <a:custGeom>
            <a:avLst/>
            <a:gdLst/>
            <a:ahLst/>
            <a:cxnLst/>
            <a:rect l="l" t="t" r="r" b="b"/>
            <a:pathLst>
              <a:path w="18715" h="9827" extrusionOk="0">
                <a:moveTo>
                  <a:pt x="9359" y="1"/>
                </a:moveTo>
                <a:cubicBezTo>
                  <a:pt x="7348" y="1"/>
                  <a:pt x="5342" y="410"/>
                  <a:pt x="3737" y="1229"/>
                </a:cubicBezTo>
                <a:cubicBezTo>
                  <a:pt x="3603" y="1295"/>
                  <a:pt x="3470" y="1362"/>
                  <a:pt x="3336" y="1429"/>
                </a:cubicBezTo>
                <a:cubicBezTo>
                  <a:pt x="1" y="3363"/>
                  <a:pt x="1" y="6466"/>
                  <a:pt x="3336" y="8400"/>
                </a:cubicBezTo>
                <a:cubicBezTo>
                  <a:pt x="4988" y="9351"/>
                  <a:pt x="7164" y="9826"/>
                  <a:pt x="9345" y="9826"/>
                </a:cubicBezTo>
                <a:cubicBezTo>
                  <a:pt x="11526" y="9826"/>
                  <a:pt x="13711" y="9351"/>
                  <a:pt x="15378" y="8400"/>
                </a:cubicBezTo>
                <a:cubicBezTo>
                  <a:pt x="15512" y="8300"/>
                  <a:pt x="15645" y="8234"/>
                  <a:pt x="15745" y="8134"/>
                </a:cubicBezTo>
                <a:cubicBezTo>
                  <a:pt x="18714" y="6232"/>
                  <a:pt x="18547" y="3297"/>
                  <a:pt x="15378" y="1429"/>
                </a:cubicBezTo>
                <a:cubicBezTo>
                  <a:pt x="13699" y="477"/>
                  <a:pt x="11527" y="1"/>
                  <a:pt x="9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850;p37">
            <a:extLst>
              <a:ext uri="{FF2B5EF4-FFF2-40B4-BE49-F238E27FC236}">
                <a16:creationId xmlns:a16="http://schemas.microsoft.com/office/drawing/2014/main" id="{71A207C4-A03F-0B0C-E152-CFE4F8A10BA3}"/>
              </a:ext>
            </a:extLst>
          </p:cNvPr>
          <p:cNvSpPr/>
          <p:nvPr/>
        </p:nvSpPr>
        <p:spPr>
          <a:xfrm>
            <a:off x="5493372" y="2857464"/>
            <a:ext cx="332817" cy="200573"/>
          </a:xfrm>
          <a:custGeom>
            <a:avLst/>
            <a:gdLst/>
            <a:ahLst/>
            <a:cxnLst/>
            <a:rect l="l" t="t" r="r" b="b"/>
            <a:pathLst>
              <a:path w="16246" h="9375" extrusionOk="0">
                <a:moveTo>
                  <a:pt x="8140" y="1"/>
                </a:moveTo>
                <a:cubicBezTo>
                  <a:pt x="3637" y="1"/>
                  <a:pt x="1" y="2102"/>
                  <a:pt x="1" y="4704"/>
                </a:cubicBezTo>
                <a:cubicBezTo>
                  <a:pt x="1" y="7273"/>
                  <a:pt x="3637" y="9374"/>
                  <a:pt x="8140" y="9374"/>
                </a:cubicBezTo>
                <a:cubicBezTo>
                  <a:pt x="12610" y="9374"/>
                  <a:pt x="16246" y="7273"/>
                  <a:pt x="16246" y="4704"/>
                </a:cubicBezTo>
                <a:cubicBezTo>
                  <a:pt x="16246" y="2102"/>
                  <a:pt x="12610" y="1"/>
                  <a:pt x="8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851;p37">
            <a:extLst>
              <a:ext uri="{FF2B5EF4-FFF2-40B4-BE49-F238E27FC236}">
                <a16:creationId xmlns:a16="http://schemas.microsoft.com/office/drawing/2014/main" id="{F6F3101E-4E76-F93E-8749-701A108A3807}"/>
              </a:ext>
            </a:extLst>
          </p:cNvPr>
          <p:cNvSpPr/>
          <p:nvPr/>
        </p:nvSpPr>
        <p:spPr>
          <a:xfrm>
            <a:off x="5494622" y="2881585"/>
            <a:ext cx="330071" cy="173081"/>
          </a:xfrm>
          <a:custGeom>
            <a:avLst/>
            <a:gdLst/>
            <a:ahLst/>
            <a:cxnLst/>
            <a:rect l="l" t="t" r="r" b="b"/>
            <a:pathLst>
              <a:path w="16112" h="8090" extrusionOk="0">
                <a:moveTo>
                  <a:pt x="8056" y="0"/>
                </a:moveTo>
                <a:cubicBezTo>
                  <a:pt x="5971" y="0"/>
                  <a:pt x="3886" y="459"/>
                  <a:pt x="2302" y="1376"/>
                </a:cubicBezTo>
                <a:cubicBezTo>
                  <a:pt x="1001" y="2144"/>
                  <a:pt x="234" y="3078"/>
                  <a:pt x="0" y="4045"/>
                </a:cubicBezTo>
                <a:cubicBezTo>
                  <a:pt x="234" y="5012"/>
                  <a:pt x="1001" y="5980"/>
                  <a:pt x="2302" y="6714"/>
                </a:cubicBezTo>
                <a:cubicBezTo>
                  <a:pt x="3886" y="7631"/>
                  <a:pt x="5971" y="8090"/>
                  <a:pt x="8056" y="8090"/>
                </a:cubicBezTo>
                <a:cubicBezTo>
                  <a:pt x="10141" y="8090"/>
                  <a:pt x="12226" y="7631"/>
                  <a:pt x="13810" y="6714"/>
                </a:cubicBezTo>
                <a:cubicBezTo>
                  <a:pt x="15111" y="5980"/>
                  <a:pt x="15878" y="5012"/>
                  <a:pt x="16112" y="4045"/>
                </a:cubicBezTo>
                <a:cubicBezTo>
                  <a:pt x="15878" y="3078"/>
                  <a:pt x="15111" y="2144"/>
                  <a:pt x="13810" y="1376"/>
                </a:cubicBezTo>
                <a:cubicBezTo>
                  <a:pt x="12226" y="459"/>
                  <a:pt x="10141" y="0"/>
                  <a:pt x="8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852;p37">
            <a:extLst>
              <a:ext uri="{FF2B5EF4-FFF2-40B4-BE49-F238E27FC236}">
                <a16:creationId xmlns:a16="http://schemas.microsoft.com/office/drawing/2014/main" id="{0D83015E-6E1E-B800-C29E-A8064B1597F7}"/>
              </a:ext>
            </a:extLst>
          </p:cNvPr>
          <p:cNvSpPr/>
          <p:nvPr/>
        </p:nvSpPr>
        <p:spPr>
          <a:xfrm>
            <a:off x="5546259" y="2889214"/>
            <a:ext cx="218014" cy="149889"/>
          </a:xfrm>
          <a:custGeom>
            <a:avLst/>
            <a:gdLst/>
            <a:ahLst/>
            <a:cxnLst/>
            <a:rect l="l" t="t" r="r" b="b"/>
            <a:pathLst>
              <a:path w="10642" h="7006" extrusionOk="0">
                <a:moveTo>
                  <a:pt x="7233" y="4068"/>
                </a:moveTo>
                <a:cubicBezTo>
                  <a:pt x="7489" y="4068"/>
                  <a:pt x="7735" y="4117"/>
                  <a:pt x="7973" y="4236"/>
                </a:cubicBezTo>
                <a:cubicBezTo>
                  <a:pt x="7907" y="4236"/>
                  <a:pt x="7840" y="4303"/>
                  <a:pt x="7773" y="4303"/>
                </a:cubicBezTo>
                <a:lnTo>
                  <a:pt x="7773" y="4337"/>
                </a:lnTo>
                <a:cubicBezTo>
                  <a:pt x="7706" y="4370"/>
                  <a:pt x="7606" y="4437"/>
                  <a:pt x="7506" y="4470"/>
                </a:cubicBezTo>
                <a:cubicBezTo>
                  <a:pt x="7152" y="4612"/>
                  <a:pt x="6779" y="4688"/>
                  <a:pt x="6412" y="4688"/>
                </a:cubicBezTo>
                <a:cubicBezTo>
                  <a:pt x="6088" y="4688"/>
                  <a:pt x="5769" y="4628"/>
                  <a:pt x="5472" y="4503"/>
                </a:cubicBezTo>
                <a:cubicBezTo>
                  <a:pt x="6124" y="4278"/>
                  <a:pt x="6701" y="4068"/>
                  <a:pt x="7233" y="4068"/>
                </a:cubicBezTo>
                <a:close/>
                <a:moveTo>
                  <a:pt x="1269" y="0"/>
                </a:moveTo>
                <a:lnTo>
                  <a:pt x="1" y="701"/>
                </a:lnTo>
                <a:lnTo>
                  <a:pt x="1" y="1668"/>
                </a:lnTo>
                <a:lnTo>
                  <a:pt x="435" y="1935"/>
                </a:lnTo>
                <a:cubicBezTo>
                  <a:pt x="301" y="2102"/>
                  <a:pt x="234" y="2268"/>
                  <a:pt x="234" y="2502"/>
                </a:cubicBezTo>
                <a:lnTo>
                  <a:pt x="234" y="3436"/>
                </a:lnTo>
                <a:cubicBezTo>
                  <a:pt x="234" y="3870"/>
                  <a:pt x="535" y="4236"/>
                  <a:pt x="1135" y="4570"/>
                </a:cubicBezTo>
                <a:cubicBezTo>
                  <a:pt x="1635" y="4870"/>
                  <a:pt x="2236" y="5070"/>
                  <a:pt x="2836" y="5070"/>
                </a:cubicBezTo>
                <a:lnTo>
                  <a:pt x="3203" y="5070"/>
                </a:lnTo>
                <a:cubicBezTo>
                  <a:pt x="3837" y="5037"/>
                  <a:pt x="4437" y="4904"/>
                  <a:pt x="5038" y="4670"/>
                </a:cubicBezTo>
                <a:lnTo>
                  <a:pt x="5405" y="4570"/>
                </a:lnTo>
                <a:lnTo>
                  <a:pt x="4337" y="5604"/>
                </a:lnTo>
                <a:lnTo>
                  <a:pt x="4337" y="6571"/>
                </a:lnTo>
                <a:cubicBezTo>
                  <a:pt x="4919" y="6795"/>
                  <a:pt x="5534" y="6905"/>
                  <a:pt x="6149" y="6905"/>
                </a:cubicBezTo>
                <a:cubicBezTo>
                  <a:pt x="6911" y="6905"/>
                  <a:pt x="7673" y="6737"/>
                  <a:pt x="8374" y="6405"/>
                </a:cubicBezTo>
                <a:lnTo>
                  <a:pt x="9408" y="7005"/>
                </a:lnTo>
                <a:lnTo>
                  <a:pt x="10642" y="6271"/>
                </a:lnTo>
                <a:lnTo>
                  <a:pt x="10642" y="5304"/>
                </a:lnTo>
                <a:lnTo>
                  <a:pt x="10242" y="5070"/>
                </a:lnTo>
                <a:cubicBezTo>
                  <a:pt x="10375" y="4870"/>
                  <a:pt x="10408" y="4637"/>
                  <a:pt x="10408" y="4403"/>
                </a:cubicBezTo>
                <a:lnTo>
                  <a:pt x="10408" y="3436"/>
                </a:lnTo>
                <a:cubicBezTo>
                  <a:pt x="10408" y="3036"/>
                  <a:pt x="10142" y="2635"/>
                  <a:pt x="9541" y="2302"/>
                </a:cubicBezTo>
                <a:cubicBezTo>
                  <a:pt x="8925" y="1973"/>
                  <a:pt x="8246" y="1809"/>
                  <a:pt x="7566" y="1809"/>
                </a:cubicBezTo>
                <a:cubicBezTo>
                  <a:pt x="7141" y="1809"/>
                  <a:pt x="6716" y="1873"/>
                  <a:pt x="6305" y="2002"/>
                </a:cubicBezTo>
                <a:cubicBezTo>
                  <a:pt x="5905" y="2102"/>
                  <a:pt x="5472" y="2268"/>
                  <a:pt x="5105" y="2368"/>
                </a:cubicBezTo>
                <a:cubicBezTo>
                  <a:pt x="4704" y="2535"/>
                  <a:pt x="4271" y="2669"/>
                  <a:pt x="3804" y="2802"/>
                </a:cubicBezTo>
                <a:cubicBezTo>
                  <a:pt x="3604" y="2835"/>
                  <a:pt x="3403" y="2869"/>
                  <a:pt x="3203" y="2869"/>
                </a:cubicBezTo>
                <a:cubicBezTo>
                  <a:pt x="3036" y="2835"/>
                  <a:pt x="2870" y="2802"/>
                  <a:pt x="2703" y="2735"/>
                </a:cubicBezTo>
                <a:lnTo>
                  <a:pt x="2736" y="2702"/>
                </a:lnTo>
                <a:lnTo>
                  <a:pt x="2870" y="2602"/>
                </a:lnTo>
                <a:cubicBezTo>
                  <a:pt x="2970" y="2535"/>
                  <a:pt x="3103" y="2502"/>
                  <a:pt x="3203" y="2435"/>
                </a:cubicBezTo>
                <a:cubicBezTo>
                  <a:pt x="3507" y="2310"/>
                  <a:pt x="3839" y="2242"/>
                  <a:pt x="4170" y="2242"/>
                </a:cubicBezTo>
                <a:cubicBezTo>
                  <a:pt x="4456" y="2242"/>
                  <a:pt x="4741" y="2293"/>
                  <a:pt x="5005" y="2402"/>
                </a:cubicBezTo>
                <a:lnTo>
                  <a:pt x="6072" y="1368"/>
                </a:lnTo>
                <a:lnTo>
                  <a:pt x="6072" y="400"/>
                </a:lnTo>
                <a:cubicBezTo>
                  <a:pt x="5536" y="209"/>
                  <a:pt x="4978" y="116"/>
                  <a:pt x="4423" y="116"/>
                </a:cubicBezTo>
                <a:cubicBezTo>
                  <a:pt x="4011" y="116"/>
                  <a:pt x="3601" y="167"/>
                  <a:pt x="3203" y="267"/>
                </a:cubicBezTo>
                <a:cubicBezTo>
                  <a:pt x="2903" y="367"/>
                  <a:pt x="2603" y="467"/>
                  <a:pt x="2303" y="601"/>
                </a:cubicBezTo>
                <a:lnTo>
                  <a:pt x="12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853;p37">
            <a:extLst>
              <a:ext uri="{FF2B5EF4-FFF2-40B4-BE49-F238E27FC236}">
                <a16:creationId xmlns:a16="http://schemas.microsoft.com/office/drawing/2014/main" id="{6E658F34-1715-7211-0E3E-D9BBB5D6E107}"/>
              </a:ext>
            </a:extLst>
          </p:cNvPr>
          <p:cNvSpPr/>
          <p:nvPr/>
        </p:nvSpPr>
        <p:spPr>
          <a:xfrm>
            <a:off x="5545028" y="2888580"/>
            <a:ext cx="221413" cy="127768"/>
          </a:xfrm>
          <a:custGeom>
            <a:avLst/>
            <a:gdLst/>
            <a:ahLst/>
            <a:cxnLst/>
            <a:rect l="l" t="t" r="r" b="b"/>
            <a:pathLst>
              <a:path w="10808" h="5972" extrusionOk="0">
                <a:moveTo>
                  <a:pt x="1301" y="1"/>
                </a:moveTo>
                <a:lnTo>
                  <a:pt x="34" y="735"/>
                </a:lnTo>
                <a:lnTo>
                  <a:pt x="1068" y="1335"/>
                </a:lnTo>
                <a:cubicBezTo>
                  <a:pt x="34" y="2136"/>
                  <a:pt x="0" y="2936"/>
                  <a:pt x="1201" y="3637"/>
                </a:cubicBezTo>
                <a:cubicBezTo>
                  <a:pt x="1701" y="3937"/>
                  <a:pt x="2302" y="4104"/>
                  <a:pt x="2902" y="4104"/>
                </a:cubicBezTo>
                <a:lnTo>
                  <a:pt x="3236" y="4104"/>
                </a:lnTo>
                <a:cubicBezTo>
                  <a:pt x="3870" y="4070"/>
                  <a:pt x="4503" y="3937"/>
                  <a:pt x="5104" y="3703"/>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0" y="4671"/>
                  <a:pt x="6522" y="4671"/>
                </a:cubicBezTo>
                <a:cubicBezTo>
                  <a:pt x="6163" y="4671"/>
                  <a:pt x="5804" y="4604"/>
                  <a:pt x="5471" y="4471"/>
                </a:cubicBezTo>
                <a:lnTo>
                  <a:pt x="4403" y="5571"/>
                </a:lnTo>
                <a:cubicBezTo>
                  <a:pt x="4985" y="5795"/>
                  <a:pt x="5600" y="5905"/>
                  <a:pt x="6212" y="5905"/>
                </a:cubicBezTo>
                <a:cubicBezTo>
                  <a:pt x="6970" y="5905"/>
                  <a:pt x="7724" y="5737"/>
                  <a:pt x="8406" y="5405"/>
                </a:cubicBezTo>
                <a:lnTo>
                  <a:pt x="9440" y="5972"/>
                </a:lnTo>
                <a:lnTo>
                  <a:pt x="10708" y="5271"/>
                </a:lnTo>
                <a:lnTo>
                  <a:pt x="9674" y="4671"/>
                </a:lnTo>
                <a:cubicBezTo>
                  <a:pt x="10708" y="3870"/>
                  <a:pt x="10808" y="3003"/>
                  <a:pt x="9607" y="2302"/>
                </a:cubicBezTo>
                <a:cubicBezTo>
                  <a:pt x="9005" y="1981"/>
                  <a:pt x="8343" y="1817"/>
                  <a:pt x="7678" y="1817"/>
                </a:cubicBezTo>
                <a:cubicBezTo>
                  <a:pt x="7238" y="1817"/>
                  <a:pt x="6797" y="1889"/>
                  <a:pt x="6371" y="2036"/>
                </a:cubicBezTo>
                <a:cubicBezTo>
                  <a:pt x="5938" y="2136"/>
                  <a:pt x="5538" y="2269"/>
                  <a:pt x="5171" y="2402"/>
                </a:cubicBezTo>
                <a:cubicBezTo>
                  <a:pt x="4737" y="2569"/>
                  <a:pt x="4303" y="2703"/>
                  <a:pt x="3870" y="2803"/>
                </a:cubicBezTo>
                <a:cubicBezTo>
                  <a:pt x="3670" y="2869"/>
                  <a:pt x="3469" y="2869"/>
                  <a:pt x="3269" y="2869"/>
                </a:cubicBezTo>
                <a:cubicBezTo>
                  <a:pt x="3036" y="2869"/>
                  <a:pt x="2836" y="2803"/>
                  <a:pt x="2669" y="2703"/>
                </a:cubicBezTo>
                <a:cubicBezTo>
                  <a:pt x="2235" y="2469"/>
                  <a:pt x="2202" y="2136"/>
                  <a:pt x="2769" y="1735"/>
                </a:cubicBezTo>
                <a:lnTo>
                  <a:pt x="2902" y="1669"/>
                </a:lnTo>
                <a:cubicBezTo>
                  <a:pt x="3036" y="1602"/>
                  <a:pt x="3136" y="1535"/>
                  <a:pt x="3269" y="1502"/>
                </a:cubicBezTo>
                <a:cubicBezTo>
                  <a:pt x="3573" y="1359"/>
                  <a:pt x="3896" y="1292"/>
                  <a:pt x="4223" y="1292"/>
                </a:cubicBezTo>
                <a:cubicBezTo>
                  <a:pt x="4506" y="1292"/>
                  <a:pt x="4792" y="1342"/>
                  <a:pt x="5071" y="1435"/>
                </a:cubicBezTo>
                <a:lnTo>
                  <a:pt x="6105" y="401"/>
                </a:lnTo>
                <a:cubicBezTo>
                  <a:pt x="5579" y="232"/>
                  <a:pt x="5043" y="148"/>
                  <a:pt x="4503" y="148"/>
                </a:cubicBezTo>
                <a:cubicBezTo>
                  <a:pt x="4082" y="148"/>
                  <a:pt x="3659" y="199"/>
                  <a:pt x="3236" y="301"/>
                </a:cubicBezTo>
                <a:cubicBezTo>
                  <a:pt x="2936" y="368"/>
                  <a:pt x="2635" y="468"/>
                  <a:pt x="2335" y="601"/>
                </a:cubicBezTo>
                <a:lnTo>
                  <a:pt x="1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854;p37">
            <a:extLst>
              <a:ext uri="{FF2B5EF4-FFF2-40B4-BE49-F238E27FC236}">
                <a16:creationId xmlns:a16="http://schemas.microsoft.com/office/drawing/2014/main" id="{ECEAEDB9-E72F-95F3-9C67-0E63F7EBA84E}"/>
              </a:ext>
            </a:extLst>
          </p:cNvPr>
          <p:cNvSpPr/>
          <p:nvPr/>
        </p:nvSpPr>
        <p:spPr>
          <a:xfrm>
            <a:off x="5545642" y="2888579"/>
            <a:ext cx="47179" cy="45719"/>
          </a:xfrm>
          <a:custGeom>
            <a:avLst/>
            <a:gdLst/>
            <a:ahLst/>
            <a:cxnLst/>
            <a:rect l="l" t="t" r="r" b="b"/>
            <a:pathLst>
              <a:path w="2303" h="702" extrusionOk="0">
                <a:moveTo>
                  <a:pt x="1268" y="1"/>
                </a:moveTo>
                <a:lnTo>
                  <a:pt x="1" y="701"/>
                </a:lnTo>
                <a:lnTo>
                  <a:pt x="1268" y="134"/>
                </a:lnTo>
                <a:lnTo>
                  <a:pt x="2302" y="601"/>
                </a:lnTo>
                <a:lnTo>
                  <a:pt x="1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855;p37">
            <a:extLst>
              <a:ext uri="{FF2B5EF4-FFF2-40B4-BE49-F238E27FC236}">
                <a16:creationId xmlns:a16="http://schemas.microsoft.com/office/drawing/2014/main" id="{70A4F940-D6EA-9059-D1A0-42763C41E730}"/>
              </a:ext>
            </a:extLst>
          </p:cNvPr>
          <p:cNvSpPr/>
          <p:nvPr/>
        </p:nvSpPr>
        <p:spPr>
          <a:xfrm>
            <a:off x="5602896" y="2890968"/>
            <a:ext cx="61520" cy="45719"/>
          </a:xfrm>
          <a:custGeom>
            <a:avLst/>
            <a:gdLst/>
            <a:ahLst/>
            <a:cxnLst/>
            <a:rect l="l" t="t" r="r" b="b"/>
            <a:pathLst>
              <a:path w="3003" h="1308" extrusionOk="0">
                <a:moveTo>
                  <a:pt x="1381" y="0"/>
                </a:moveTo>
                <a:cubicBezTo>
                  <a:pt x="913" y="0"/>
                  <a:pt x="446" y="68"/>
                  <a:pt x="0" y="206"/>
                </a:cubicBezTo>
                <a:cubicBezTo>
                  <a:pt x="384" y="118"/>
                  <a:pt x="781" y="75"/>
                  <a:pt x="1180" y="75"/>
                </a:cubicBezTo>
                <a:cubicBezTo>
                  <a:pt x="1681" y="75"/>
                  <a:pt x="2186" y="143"/>
                  <a:pt x="2669" y="273"/>
                </a:cubicBezTo>
                <a:lnTo>
                  <a:pt x="1935" y="1307"/>
                </a:lnTo>
                <a:lnTo>
                  <a:pt x="1935" y="1307"/>
                </a:lnTo>
                <a:lnTo>
                  <a:pt x="3003" y="273"/>
                </a:lnTo>
                <a:cubicBezTo>
                  <a:pt x="2481" y="93"/>
                  <a:pt x="1930"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856;p37">
            <a:extLst>
              <a:ext uri="{FF2B5EF4-FFF2-40B4-BE49-F238E27FC236}">
                <a16:creationId xmlns:a16="http://schemas.microsoft.com/office/drawing/2014/main" id="{970771BB-A8CC-8ADD-0FE8-62241A61917C}"/>
              </a:ext>
            </a:extLst>
          </p:cNvPr>
          <p:cNvSpPr/>
          <p:nvPr/>
        </p:nvSpPr>
        <p:spPr>
          <a:xfrm>
            <a:off x="5663262" y="2922364"/>
            <a:ext cx="91573" cy="61916"/>
          </a:xfrm>
          <a:custGeom>
            <a:avLst/>
            <a:gdLst/>
            <a:ahLst/>
            <a:cxnLst/>
            <a:rect l="l" t="t" r="r" b="b"/>
            <a:pathLst>
              <a:path w="4470" h="2894" extrusionOk="0">
                <a:moveTo>
                  <a:pt x="1252" y="1"/>
                </a:moveTo>
                <a:cubicBezTo>
                  <a:pt x="829" y="1"/>
                  <a:pt x="405" y="65"/>
                  <a:pt x="0" y="191"/>
                </a:cubicBezTo>
                <a:cubicBezTo>
                  <a:pt x="306" y="132"/>
                  <a:pt x="614" y="102"/>
                  <a:pt x="922" y="102"/>
                </a:cubicBezTo>
                <a:cubicBezTo>
                  <a:pt x="1657" y="102"/>
                  <a:pt x="2388" y="272"/>
                  <a:pt x="3069" y="625"/>
                </a:cubicBezTo>
                <a:cubicBezTo>
                  <a:pt x="4070" y="1192"/>
                  <a:pt x="4236" y="1892"/>
                  <a:pt x="3302" y="2893"/>
                </a:cubicBezTo>
                <a:cubicBezTo>
                  <a:pt x="4337" y="2093"/>
                  <a:pt x="4470" y="1225"/>
                  <a:pt x="3236" y="525"/>
                </a:cubicBezTo>
                <a:cubicBezTo>
                  <a:pt x="2635" y="173"/>
                  <a:pt x="1944"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857;p37">
            <a:extLst>
              <a:ext uri="{FF2B5EF4-FFF2-40B4-BE49-F238E27FC236}">
                <a16:creationId xmlns:a16="http://schemas.microsoft.com/office/drawing/2014/main" id="{B4461599-8EF7-E0B9-FFBE-7BD5B1F8B9BA}"/>
              </a:ext>
            </a:extLst>
          </p:cNvPr>
          <p:cNvSpPr/>
          <p:nvPr/>
        </p:nvSpPr>
        <p:spPr>
          <a:xfrm>
            <a:off x="5721131" y="2976332"/>
            <a:ext cx="45719" cy="45719"/>
          </a:xfrm>
          <a:custGeom>
            <a:avLst/>
            <a:gdLst/>
            <a:ahLst/>
            <a:cxnLst/>
            <a:rect l="l" t="t" r="r" b="b"/>
            <a:pathLst>
              <a:path w="1268" h="1335" extrusionOk="0">
                <a:moveTo>
                  <a:pt x="234" y="0"/>
                </a:moveTo>
                <a:lnTo>
                  <a:pt x="1001" y="634"/>
                </a:lnTo>
                <a:lnTo>
                  <a:pt x="0" y="1334"/>
                </a:lnTo>
                <a:lnTo>
                  <a:pt x="0" y="1334"/>
                </a:lnTo>
                <a:lnTo>
                  <a:pt x="1268" y="601"/>
                </a:ln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858;p37">
            <a:extLst>
              <a:ext uri="{FF2B5EF4-FFF2-40B4-BE49-F238E27FC236}">
                <a16:creationId xmlns:a16="http://schemas.microsoft.com/office/drawing/2014/main" id="{322B1379-9B5F-E32F-D74D-518664D8B0B1}"/>
              </a:ext>
            </a:extLst>
          </p:cNvPr>
          <p:cNvSpPr/>
          <p:nvPr/>
        </p:nvSpPr>
        <p:spPr>
          <a:xfrm>
            <a:off x="5627165" y="2972583"/>
            <a:ext cx="64941" cy="45719"/>
          </a:xfrm>
          <a:custGeom>
            <a:avLst/>
            <a:gdLst/>
            <a:ahLst/>
            <a:cxnLst/>
            <a:rect l="l" t="t" r="r" b="b"/>
            <a:pathLst>
              <a:path w="3170" h="1102" extrusionOk="0">
                <a:moveTo>
                  <a:pt x="1101" y="1"/>
                </a:moveTo>
                <a:lnTo>
                  <a:pt x="0" y="1102"/>
                </a:lnTo>
                <a:lnTo>
                  <a:pt x="1168" y="168"/>
                </a:lnTo>
                <a:cubicBezTo>
                  <a:pt x="1424" y="245"/>
                  <a:pt x="1685" y="282"/>
                  <a:pt x="1946" y="282"/>
                </a:cubicBezTo>
                <a:cubicBezTo>
                  <a:pt x="2363" y="282"/>
                  <a:pt x="2779" y="186"/>
                  <a:pt x="3169" y="1"/>
                </a:cubicBezTo>
                <a:lnTo>
                  <a:pt x="3169" y="1"/>
                </a:lnTo>
                <a:cubicBezTo>
                  <a:pt x="2836" y="134"/>
                  <a:pt x="2477" y="201"/>
                  <a:pt x="2123" y="201"/>
                </a:cubicBezTo>
                <a:cubicBezTo>
                  <a:pt x="1768" y="201"/>
                  <a:pt x="1418" y="134"/>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859;p37">
            <a:extLst>
              <a:ext uri="{FF2B5EF4-FFF2-40B4-BE49-F238E27FC236}">
                <a16:creationId xmlns:a16="http://schemas.microsoft.com/office/drawing/2014/main" id="{152FB1EA-8F30-F64E-4A69-73FA8243F76E}"/>
              </a:ext>
            </a:extLst>
          </p:cNvPr>
          <p:cNvSpPr/>
          <p:nvPr/>
        </p:nvSpPr>
        <p:spPr>
          <a:xfrm>
            <a:off x="5582355" y="2920946"/>
            <a:ext cx="45719" cy="45719"/>
          </a:xfrm>
          <a:custGeom>
            <a:avLst/>
            <a:gdLst/>
            <a:ahLst/>
            <a:cxnLst/>
            <a:rect l="l" t="t" r="r" b="b"/>
            <a:pathLst>
              <a:path w="1869" h="1185" extrusionOk="0">
                <a:moveTo>
                  <a:pt x="768" y="0"/>
                </a:moveTo>
                <a:cubicBezTo>
                  <a:pt x="234" y="301"/>
                  <a:pt x="1" y="601"/>
                  <a:pt x="368" y="934"/>
                </a:cubicBezTo>
                <a:cubicBezTo>
                  <a:pt x="630" y="1096"/>
                  <a:pt x="942" y="1184"/>
                  <a:pt x="1258" y="1184"/>
                </a:cubicBezTo>
                <a:cubicBezTo>
                  <a:pt x="1464" y="1184"/>
                  <a:pt x="1671" y="1147"/>
                  <a:pt x="1869" y="1068"/>
                </a:cubicBezTo>
                <a:lnTo>
                  <a:pt x="1869" y="1068"/>
                </a:lnTo>
                <a:cubicBezTo>
                  <a:pt x="1669" y="1101"/>
                  <a:pt x="1468" y="1134"/>
                  <a:pt x="1268" y="1134"/>
                </a:cubicBezTo>
                <a:cubicBezTo>
                  <a:pt x="1035" y="1101"/>
                  <a:pt x="835" y="1068"/>
                  <a:pt x="668" y="934"/>
                </a:cubicBezTo>
                <a:cubicBezTo>
                  <a:pt x="268" y="734"/>
                  <a:pt x="201" y="367"/>
                  <a:pt x="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860;p37">
            <a:extLst>
              <a:ext uri="{FF2B5EF4-FFF2-40B4-BE49-F238E27FC236}">
                <a16:creationId xmlns:a16="http://schemas.microsoft.com/office/drawing/2014/main" id="{3A2B7AFD-EE1B-EA76-D255-46CE99B1C1F5}"/>
              </a:ext>
            </a:extLst>
          </p:cNvPr>
          <p:cNvSpPr/>
          <p:nvPr/>
        </p:nvSpPr>
        <p:spPr>
          <a:xfrm>
            <a:off x="5545158" y="2913484"/>
            <a:ext cx="59328" cy="59241"/>
          </a:xfrm>
          <a:custGeom>
            <a:avLst/>
            <a:gdLst/>
            <a:ahLst/>
            <a:cxnLst/>
            <a:rect l="l" t="t" r="r" b="b"/>
            <a:pathLst>
              <a:path w="2896" h="2769" extrusionOk="0">
                <a:moveTo>
                  <a:pt x="1061" y="0"/>
                </a:moveTo>
                <a:cubicBezTo>
                  <a:pt x="1056" y="3"/>
                  <a:pt x="1050" y="8"/>
                  <a:pt x="1043" y="13"/>
                </a:cubicBezTo>
                <a:lnTo>
                  <a:pt x="1043" y="13"/>
                </a:lnTo>
                <a:cubicBezTo>
                  <a:pt x="1049" y="9"/>
                  <a:pt x="1055" y="4"/>
                  <a:pt x="1061" y="0"/>
                </a:cubicBezTo>
                <a:close/>
                <a:moveTo>
                  <a:pt x="1043" y="13"/>
                </a:moveTo>
                <a:cubicBezTo>
                  <a:pt x="26" y="777"/>
                  <a:pt x="0" y="1605"/>
                  <a:pt x="1161" y="2268"/>
                </a:cubicBezTo>
                <a:cubicBezTo>
                  <a:pt x="1694" y="2569"/>
                  <a:pt x="2295" y="2769"/>
                  <a:pt x="2895" y="2769"/>
                </a:cubicBezTo>
                <a:cubicBezTo>
                  <a:pt x="1995" y="2669"/>
                  <a:pt x="894" y="2168"/>
                  <a:pt x="560" y="1468"/>
                </a:cubicBezTo>
                <a:cubicBezTo>
                  <a:pt x="242" y="800"/>
                  <a:pt x="894" y="132"/>
                  <a:pt x="1043"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861;p37">
            <a:extLst>
              <a:ext uri="{FF2B5EF4-FFF2-40B4-BE49-F238E27FC236}">
                <a16:creationId xmlns:a16="http://schemas.microsoft.com/office/drawing/2014/main" id="{CEB154FA-1545-58DC-1224-86EA04ED6394}"/>
              </a:ext>
            </a:extLst>
          </p:cNvPr>
          <p:cNvSpPr/>
          <p:nvPr/>
        </p:nvSpPr>
        <p:spPr>
          <a:xfrm>
            <a:off x="5867367" y="3493282"/>
            <a:ext cx="502975" cy="303694"/>
          </a:xfrm>
          <a:custGeom>
            <a:avLst/>
            <a:gdLst/>
            <a:ahLst/>
            <a:cxnLst/>
            <a:rect l="l" t="t" r="r" b="b"/>
            <a:pathLst>
              <a:path w="24552" h="14195" extrusionOk="0">
                <a:moveTo>
                  <a:pt x="12292" y="1"/>
                </a:moveTo>
                <a:cubicBezTo>
                  <a:pt x="9148" y="1"/>
                  <a:pt x="6005" y="693"/>
                  <a:pt x="3603" y="2077"/>
                </a:cubicBezTo>
                <a:cubicBezTo>
                  <a:pt x="2435" y="2711"/>
                  <a:pt x="1401" y="3645"/>
                  <a:pt x="701" y="4812"/>
                </a:cubicBezTo>
                <a:lnTo>
                  <a:pt x="0" y="4812"/>
                </a:lnTo>
                <a:lnTo>
                  <a:pt x="0" y="7314"/>
                </a:lnTo>
                <a:cubicBezTo>
                  <a:pt x="67" y="9049"/>
                  <a:pt x="1268" y="10783"/>
                  <a:pt x="3603" y="12118"/>
                </a:cubicBezTo>
                <a:cubicBezTo>
                  <a:pt x="5988" y="13502"/>
                  <a:pt x="9132" y="14194"/>
                  <a:pt x="12280" y="14194"/>
                </a:cubicBezTo>
                <a:cubicBezTo>
                  <a:pt x="15428" y="14194"/>
                  <a:pt x="18580" y="13502"/>
                  <a:pt x="20982" y="12118"/>
                </a:cubicBezTo>
                <a:cubicBezTo>
                  <a:pt x="23284" y="10783"/>
                  <a:pt x="24484" y="9049"/>
                  <a:pt x="24551" y="7314"/>
                </a:cubicBezTo>
                <a:lnTo>
                  <a:pt x="24551" y="4812"/>
                </a:lnTo>
                <a:lnTo>
                  <a:pt x="23917" y="4812"/>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862;p37">
            <a:extLst>
              <a:ext uri="{FF2B5EF4-FFF2-40B4-BE49-F238E27FC236}">
                <a16:creationId xmlns:a16="http://schemas.microsoft.com/office/drawing/2014/main" id="{FC4E5F03-E62E-26AE-426E-433B468C7450}"/>
              </a:ext>
            </a:extLst>
          </p:cNvPr>
          <p:cNvSpPr/>
          <p:nvPr/>
        </p:nvSpPr>
        <p:spPr>
          <a:xfrm>
            <a:off x="5844963" y="3450337"/>
            <a:ext cx="550113" cy="303843"/>
          </a:xfrm>
          <a:custGeom>
            <a:avLst/>
            <a:gdLst/>
            <a:ahLst/>
            <a:cxnLst/>
            <a:rect l="l" t="t" r="r" b="b"/>
            <a:pathLst>
              <a:path w="26853" h="14202" extrusionOk="0">
                <a:moveTo>
                  <a:pt x="13493" y="1"/>
                </a:moveTo>
                <a:cubicBezTo>
                  <a:pt x="10349" y="1"/>
                  <a:pt x="7206" y="693"/>
                  <a:pt x="4804" y="2077"/>
                </a:cubicBezTo>
                <a:cubicBezTo>
                  <a:pt x="0" y="4846"/>
                  <a:pt x="0" y="9349"/>
                  <a:pt x="4804" y="12118"/>
                </a:cubicBezTo>
                <a:cubicBezTo>
                  <a:pt x="7201" y="13507"/>
                  <a:pt x="10336" y="14201"/>
                  <a:pt x="13472" y="14201"/>
                </a:cubicBezTo>
                <a:cubicBezTo>
                  <a:pt x="15835" y="14201"/>
                  <a:pt x="18199" y="13807"/>
                  <a:pt x="20248" y="13019"/>
                </a:cubicBezTo>
                <a:lnTo>
                  <a:pt x="20448" y="12952"/>
                </a:lnTo>
                <a:cubicBezTo>
                  <a:pt x="21049" y="12718"/>
                  <a:pt x="21616" y="12452"/>
                  <a:pt x="22183" y="12118"/>
                </a:cubicBezTo>
                <a:cubicBezTo>
                  <a:pt x="26186" y="9816"/>
                  <a:pt x="26853" y="6314"/>
                  <a:pt x="24151" y="3578"/>
                </a:cubicBezTo>
                <a:cubicBezTo>
                  <a:pt x="23584" y="3011"/>
                  <a:pt x="22917" y="2478"/>
                  <a:pt x="22183" y="2077"/>
                </a:cubicBezTo>
                <a:cubicBezTo>
                  <a:pt x="19781" y="693"/>
                  <a:pt x="16637" y="1"/>
                  <a:pt x="13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863;p37">
            <a:extLst>
              <a:ext uri="{FF2B5EF4-FFF2-40B4-BE49-F238E27FC236}">
                <a16:creationId xmlns:a16="http://schemas.microsoft.com/office/drawing/2014/main" id="{38678C99-E4DA-8B01-BBA0-94903C161B33}"/>
              </a:ext>
            </a:extLst>
          </p:cNvPr>
          <p:cNvSpPr/>
          <p:nvPr/>
        </p:nvSpPr>
        <p:spPr>
          <a:xfrm>
            <a:off x="6094492" y="3490334"/>
            <a:ext cx="244666" cy="152735"/>
          </a:xfrm>
          <a:custGeom>
            <a:avLst/>
            <a:gdLst/>
            <a:ahLst/>
            <a:cxnLst/>
            <a:rect l="l" t="t" r="r" b="b"/>
            <a:pathLst>
              <a:path w="11943" h="7139" extrusionOk="0">
                <a:moveTo>
                  <a:pt x="7673" y="0"/>
                </a:moveTo>
                <a:cubicBezTo>
                  <a:pt x="8140" y="801"/>
                  <a:pt x="7973" y="1635"/>
                  <a:pt x="5271" y="1801"/>
                </a:cubicBezTo>
                <a:cubicBezTo>
                  <a:pt x="1" y="2102"/>
                  <a:pt x="6672" y="7139"/>
                  <a:pt x="6672" y="7139"/>
                </a:cubicBezTo>
                <a:cubicBezTo>
                  <a:pt x="6672" y="7139"/>
                  <a:pt x="8336" y="6323"/>
                  <a:pt x="9656" y="6323"/>
                </a:cubicBezTo>
                <a:cubicBezTo>
                  <a:pt x="10224" y="6323"/>
                  <a:pt x="10728" y="6474"/>
                  <a:pt x="11008" y="6905"/>
                </a:cubicBezTo>
                <a:cubicBezTo>
                  <a:pt x="11942" y="5204"/>
                  <a:pt x="11642" y="3336"/>
                  <a:pt x="10108" y="1768"/>
                </a:cubicBezTo>
                <a:cubicBezTo>
                  <a:pt x="9808" y="1468"/>
                  <a:pt x="9507" y="1168"/>
                  <a:pt x="9140" y="934"/>
                </a:cubicBezTo>
                <a:cubicBezTo>
                  <a:pt x="8840" y="701"/>
                  <a:pt x="8540" y="500"/>
                  <a:pt x="8240" y="334"/>
                </a:cubicBezTo>
                <a:cubicBezTo>
                  <a:pt x="8040" y="200"/>
                  <a:pt x="7873" y="100"/>
                  <a:pt x="7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864;p37">
            <a:extLst>
              <a:ext uri="{FF2B5EF4-FFF2-40B4-BE49-F238E27FC236}">
                <a16:creationId xmlns:a16="http://schemas.microsoft.com/office/drawing/2014/main" id="{84303756-D040-54F1-82E3-9ED67E02B561}"/>
              </a:ext>
            </a:extLst>
          </p:cNvPr>
          <p:cNvSpPr/>
          <p:nvPr/>
        </p:nvSpPr>
        <p:spPr>
          <a:xfrm>
            <a:off x="6246959" y="3531842"/>
            <a:ext cx="71762" cy="70986"/>
          </a:xfrm>
          <a:custGeom>
            <a:avLst/>
            <a:gdLst/>
            <a:ahLst/>
            <a:cxnLst/>
            <a:rect l="l" t="t" r="r" b="b"/>
            <a:pathLst>
              <a:path w="3503" h="3318" extrusionOk="0">
                <a:moveTo>
                  <a:pt x="1356" y="0"/>
                </a:moveTo>
                <a:cubicBezTo>
                  <a:pt x="1304" y="0"/>
                  <a:pt x="1252" y="3"/>
                  <a:pt x="1201" y="10"/>
                </a:cubicBezTo>
                <a:cubicBezTo>
                  <a:pt x="400" y="77"/>
                  <a:pt x="0" y="911"/>
                  <a:pt x="300" y="1811"/>
                </a:cubicBezTo>
                <a:cubicBezTo>
                  <a:pt x="618" y="2700"/>
                  <a:pt x="1419" y="3317"/>
                  <a:pt x="2185" y="3317"/>
                </a:cubicBezTo>
                <a:cubicBezTo>
                  <a:pt x="2224" y="3317"/>
                  <a:pt x="2263" y="3316"/>
                  <a:pt x="2302" y="3312"/>
                </a:cubicBezTo>
                <a:cubicBezTo>
                  <a:pt x="3102" y="3212"/>
                  <a:pt x="3503" y="2412"/>
                  <a:pt x="3169" y="1511"/>
                </a:cubicBezTo>
                <a:cubicBezTo>
                  <a:pt x="2889" y="639"/>
                  <a:pt x="2086"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865;p37">
            <a:extLst>
              <a:ext uri="{FF2B5EF4-FFF2-40B4-BE49-F238E27FC236}">
                <a16:creationId xmlns:a16="http://schemas.microsoft.com/office/drawing/2014/main" id="{06E22CA7-9ACF-269C-0118-61D5EBCDF224}"/>
              </a:ext>
            </a:extLst>
          </p:cNvPr>
          <p:cNvSpPr/>
          <p:nvPr/>
        </p:nvSpPr>
        <p:spPr>
          <a:xfrm>
            <a:off x="5922119" y="3490986"/>
            <a:ext cx="383397" cy="210157"/>
          </a:xfrm>
          <a:custGeom>
            <a:avLst/>
            <a:gdLst/>
            <a:ahLst/>
            <a:cxnLst/>
            <a:rect l="l" t="t" r="r" b="b"/>
            <a:pathLst>
              <a:path w="18715" h="9823" extrusionOk="0">
                <a:moveTo>
                  <a:pt x="9347" y="0"/>
                </a:moveTo>
                <a:cubicBezTo>
                  <a:pt x="7167" y="0"/>
                  <a:pt x="4989" y="476"/>
                  <a:pt x="3336" y="1433"/>
                </a:cubicBezTo>
                <a:cubicBezTo>
                  <a:pt x="134" y="3268"/>
                  <a:pt x="1" y="6203"/>
                  <a:pt x="2936" y="8138"/>
                </a:cubicBezTo>
                <a:cubicBezTo>
                  <a:pt x="3070" y="8238"/>
                  <a:pt x="3203" y="8304"/>
                  <a:pt x="3336" y="8371"/>
                </a:cubicBezTo>
                <a:cubicBezTo>
                  <a:pt x="5004" y="9339"/>
                  <a:pt x="7181" y="9822"/>
                  <a:pt x="9357" y="9822"/>
                </a:cubicBezTo>
                <a:cubicBezTo>
                  <a:pt x="11534" y="9822"/>
                  <a:pt x="13710" y="9339"/>
                  <a:pt x="15378" y="8371"/>
                </a:cubicBezTo>
                <a:cubicBezTo>
                  <a:pt x="18681" y="6470"/>
                  <a:pt x="18714" y="3368"/>
                  <a:pt x="15378" y="1433"/>
                </a:cubicBezTo>
                <a:cubicBezTo>
                  <a:pt x="15245" y="1366"/>
                  <a:pt x="15078" y="1266"/>
                  <a:pt x="14945" y="1199"/>
                </a:cubicBezTo>
                <a:cubicBezTo>
                  <a:pt x="13348" y="401"/>
                  <a:pt x="11347" y="0"/>
                  <a:pt x="9347"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866;p37">
            <a:extLst>
              <a:ext uri="{FF2B5EF4-FFF2-40B4-BE49-F238E27FC236}">
                <a16:creationId xmlns:a16="http://schemas.microsoft.com/office/drawing/2014/main" id="{4E3452EB-7763-6BDA-D9D6-3B3FCAF6DC49}"/>
              </a:ext>
            </a:extLst>
          </p:cNvPr>
          <p:cNvSpPr/>
          <p:nvPr/>
        </p:nvSpPr>
        <p:spPr>
          <a:xfrm>
            <a:off x="5922119" y="3490986"/>
            <a:ext cx="383397" cy="210157"/>
          </a:xfrm>
          <a:custGeom>
            <a:avLst/>
            <a:gdLst/>
            <a:ahLst/>
            <a:cxnLst/>
            <a:rect l="l" t="t" r="r" b="b"/>
            <a:pathLst>
              <a:path w="18715" h="9823" extrusionOk="0">
                <a:moveTo>
                  <a:pt x="9347" y="0"/>
                </a:moveTo>
                <a:cubicBezTo>
                  <a:pt x="7167" y="0"/>
                  <a:pt x="4989" y="476"/>
                  <a:pt x="3336" y="1433"/>
                </a:cubicBezTo>
                <a:cubicBezTo>
                  <a:pt x="134" y="3268"/>
                  <a:pt x="1" y="6203"/>
                  <a:pt x="2936" y="8138"/>
                </a:cubicBezTo>
                <a:cubicBezTo>
                  <a:pt x="3070" y="8238"/>
                  <a:pt x="3203" y="8304"/>
                  <a:pt x="3336" y="8371"/>
                </a:cubicBezTo>
                <a:cubicBezTo>
                  <a:pt x="5004" y="9339"/>
                  <a:pt x="7181" y="9822"/>
                  <a:pt x="9357" y="9822"/>
                </a:cubicBezTo>
                <a:cubicBezTo>
                  <a:pt x="11534" y="9822"/>
                  <a:pt x="13710" y="9339"/>
                  <a:pt x="15378" y="8371"/>
                </a:cubicBezTo>
                <a:cubicBezTo>
                  <a:pt x="18681" y="6470"/>
                  <a:pt x="18714" y="3368"/>
                  <a:pt x="15378" y="1433"/>
                </a:cubicBezTo>
                <a:cubicBezTo>
                  <a:pt x="15245" y="1366"/>
                  <a:pt x="15078" y="1266"/>
                  <a:pt x="14945" y="1199"/>
                </a:cubicBezTo>
                <a:cubicBezTo>
                  <a:pt x="13348" y="401"/>
                  <a:pt x="11347" y="0"/>
                  <a:pt x="93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867;p37">
            <a:extLst>
              <a:ext uri="{FF2B5EF4-FFF2-40B4-BE49-F238E27FC236}">
                <a16:creationId xmlns:a16="http://schemas.microsoft.com/office/drawing/2014/main" id="{0890E48B-3BE9-CC11-9E31-6BBB2B81C127}"/>
              </a:ext>
            </a:extLst>
          </p:cNvPr>
          <p:cNvSpPr/>
          <p:nvPr/>
        </p:nvSpPr>
        <p:spPr>
          <a:xfrm>
            <a:off x="5930215" y="3495148"/>
            <a:ext cx="365615" cy="200915"/>
          </a:xfrm>
          <a:custGeom>
            <a:avLst/>
            <a:gdLst/>
            <a:ahLst/>
            <a:cxnLst/>
            <a:rect l="l" t="t" r="r" b="b"/>
            <a:pathLst>
              <a:path w="17847" h="9391" extrusionOk="0">
                <a:moveTo>
                  <a:pt x="8923" y="1"/>
                </a:moveTo>
                <a:cubicBezTo>
                  <a:pt x="6839" y="1"/>
                  <a:pt x="4754" y="459"/>
                  <a:pt x="3169" y="1377"/>
                </a:cubicBezTo>
                <a:cubicBezTo>
                  <a:pt x="0" y="3211"/>
                  <a:pt x="0" y="6180"/>
                  <a:pt x="3169" y="8015"/>
                </a:cubicBezTo>
                <a:cubicBezTo>
                  <a:pt x="4754" y="8932"/>
                  <a:pt x="6839"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868;p37">
            <a:extLst>
              <a:ext uri="{FF2B5EF4-FFF2-40B4-BE49-F238E27FC236}">
                <a16:creationId xmlns:a16="http://schemas.microsoft.com/office/drawing/2014/main" id="{27191991-3528-7AFD-0E7A-3739A9537405}"/>
              </a:ext>
            </a:extLst>
          </p:cNvPr>
          <p:cNvSpPr/>
          <p:nvPr/>
        </p:nvSpPr>
        <p:spPr>
          <a:xfrm>
            <a:off x="5930215" y="3495148"/>
            <a:ext cx="365615" cy="200915"/>
          </a:xfrm>
          <a:custGeom>
            <a:avLst/>
            <a:gdLst/>
            <a:ahLst/>
            <a:cxnLst/>
            <a:rect l="l" t="t" r="r" b="b"/>
            <a:pathLst>
              <a:path w="17847" h="9391" extrusionOk="0">
                <a:moveTo>
                  <a:pt x="8923" y="1"/>
                </a:moveTo>
                <a:cubicBezTo>
                  <a:pt x="6839" y="1"/>
                  <a:pt x="4754" y="459"/>
                  <a:pt x="3169" y="1377"/>
                </a:cubicBezTo>
                <a:cubicBezTo>
                  <a:pt x="0" y="3211"/>
                  <a:pt x="0" y="6180"/>
                  <a:pt x="3169" y="8015"/>
                </a:cubicBezTo>
                <a:cubicBezTo>
                  <a:pt x="4754" y="8932"/>
                  <a:pt x="6839"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869;p37">
            <a:extLst>
              <a:ext uri="{FF2B5EF4-FFF2-40B4-BE49-F238E27FC236}">
                <a16:creationId xmlns:a16="http://schemas.microsoft.com/office/drawing/2014/main" id="{DE030F15-4ABC-E845-D3AD-DBF41081C4D2}"/>
              </a:ext>
            </a:extLst>
          </p:cNvPr>
          <p:cNvSpPr/>
          <p:nvPr/>
        </p:nvSpPr>
        <p:spPr>
          <a:xfrm>
            <a:off x="5946390" y="3519418"/>
            <a:ext cx="330092" cy="173081"/>
          </a:xfrm>
          <a:custGeom>
            <a:avLst/>
            <a:gdLst/>
            <a:ahLst/>
            <a:cxnLst/>
            <a:rect l="l" t="t" r="r" b="b"/>
            <a:pathLst>
              <a:path w="16113" h="8090" extrusionOk="0">
                <a:moveTo>
                  <a:pt x="8056" y="1"/>
                </a:moveTo>
                <a:cubicBezTo>
                  <a:pt x="5972" y="1"/>
                  <a:pt x="3887" y="459"/>
                  <a:pt x="2302" y="1377"/>
                </a:cubicBezTo>
                <a:cubicBezTo>
                  <a:pt x="1001" y="2110"/>
                  <a:pt x="234" y="3078"/>
                  <a:pt x="1" y="4045"/>
                </a:cubicBezTo>
                <a:cubicBezTo>
                  <a:pt x="201" y="5013"/>
                  <a:pt x="1001" y="5947"/>
                  <a:pt x="2302" y="6714"/>
                </a:cubicBezTo>
                <a:cubicBezTo>
                  <a:pt x="3887" y="7631"/>
                  <a:pt x="5972" y="8090"/>
                  <a:pt x="8056" y="8090"/>
                </a:cubicBezTo>
                <a:cubicBezTo>
                  <a:pt x="10141" y="8090"/>
                  <a:pt x="12226" y="7631"/>
                  <a:pt x="13810" y="6714"/>
                </a:cubicBezTo>
                <a:cubicBezTo>
                  <a:pt x="15111" y="5947"/>
                  <a:pt x="15879" y="5013"/>
                  <a:pt x="16112" y="4045"/>
                </a:cubicBezTo>
                <a:cubicBezTo>
                  <a:pt x="15879" y="3078"/>
                  <a:pt x="15111" y="2110"/>
                  <a:pt x="13810" y="1377"/>
                </a:cubicBezTo>
                <a:cubicBezTo>
                  <a:pt x="12226" y="459"/>
                  <a:pt x="10141" y="1"/>
                  <a:pt x="8056"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870;p37">
            <a:extLst>
              <a:ext uri="{FF2B5EF4-FFF2-40B4-BE49-F238E27FC236}">
                <a16:creationId xmlns:a16="http://schemas.microsoft.com/office/drawing/2014/main" id="{9463D749-83EF-5230-B6B8-42557A64A104}"/>
              </a:ext>
            </a:extLst>
          </p:cNvPr>
          <p:cNvSpPr/>
          <p:nvPr/>
        </p:nvSpPr>
        <p:spPr>
          <a:xfrm>
            <a:off x="5946390" y="3519418"/>
            <a:ext cx="330092" cy="173081"/>
          </a:xfrm>
          <a:custGeom>
            <a:avLst/>
            <a:gdLst/>
            <a:ahLst/>
            <a:cxnLst/>
            <a:rect l="l" t="t" r="r" b="b"/>
            <a:pathLst>
              <a:path w="16113" h="8090" extrusionOk="0">
                <a:moveTo>
                  <a:pt x="8056" y="1"/>
                </a:moveTo>
                <a:cubicBezTo>
                  <a:pt x="5972" y="1"/>
                  <a:pt x="3887" y="459"/>
                  <a:pt x="2302" y="1377"/>
                </a:cubicBezTo>
                <a:cubicBezTo>
                  <a:pt x="1001" y="2110"/>
                  <a:pt x="234" y="3078"/>
                  <a:pt x="1" y="4045"/>
                </a:cubicBezTo>
                <a:cubicBezTo>
                  <a:pt x="201" y="5013"/>
                  <a:pt x="1001" y="5947"/>
                  <a:pt x="2302" y="6714"/>
                </a:cubicBezTo>
                <a:cubicBezTo>
                  <a:pt x="3887" y="7631"/>
                  <a:pt x="5972" y="8090"/>
                  <a:pt x="8056" y="8090"/>
                </a:cubicBezTo>
                <a:cubicBezTo>
                  <a:pt x="10141" y="8090"/>
                  <a:pt x="12226" y="7631"/>
                  <a:pt x="13810" y="6714"/>
                </a:cubicBezTo>
                <a:cubicBezTo>
                  <a:pt x="15111" y="5947"/>
                  <a:pt x="15879" y="5013"/>
                  <a:pt x="16112" y="4045"/>
                </a:cubicBezTo>
                <a:cubicBezTo>
                  <a:pt x="15879" y="3078"/>
                  <a:pt x="15111" y="2110"/>
                  <a:pt x="13810" y="1377"/>
                </a:cubicBezTo>
                <a:cubicBezTo>
                  <a:pt x="12226" y="459"/>
                  <a:pt x="10141" y="1"/>
                  <a:pt x="8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871;p37">
            <a:extLst>
              <a:ext uri="{FF2B5EF4-FFF2-40B4-BE49-F238E27FC236}">
                <a16:creationId xmlns:a16="http://schemas.microsoft.com/office/drawing/2014/main" id="{110314F7-39C2-2C0D-5FB0-5E1515DE66E8}"/>
              </a:ext>
            </a:extLst>
          </p:cNvPr>
          <p:cNvSpPr/>
          <p:nvPr/>
        </p:nvSpPr>
        <p:spPr>
          <a:xfrm>
            <a:off x="5998046" y="3527048"/>
            <a:ext cx="218014" cy="149162"/>
          </a:xfrm>
          <a:custGeom>
            <a:avLst/>
            <a:gdLst/>
            <a:ahLst/>
            <a:cxnLst/>
            <a:rect l="l" t="t" r="r" b="b"/>
            <a:pathLst>
              <a:path w="10642" h="6972" extrusionOk="0">
                <a:moveTo>
                  <a:pt x="7194" y="4046"/>
                </a:moveTo>
                <a:cubicBezTo>
                  <a:pt x="7456" y="4046"/>
                  <a:pt x="7703" y="4102"/>
                  <a:pt x="7939" y="4237"/>
                </a:cubicBezTo>
                <a:lnTo>
                  <a:pt x="7772" y="4337"/>
                </a:lnTo>
                <a:cubicBezTo>
                  <a:pt x="7672" y="4370"/>
                  <a:pt x="7606" y="4437"/>
                  <a:pt x="7506" y="4470"/>
                </a:cubicBezTo>
                <a:cubicBezTo>
                  <a:pt x="7161" y="4608"/>
                  <a:pt x="6798" y="4675"/>
                  <a:pt x="6441" y="4675"/>
                </a:cubicBezTo>
                <a:cubicBezTo>
                  <a:pt x="6107" y="4675"/>
                  <a:pt x="5777" y="4616"/>
                  <a:pt x="5471" y="4503"/>
                </a:cubicBezTo>
                <a:cubicBezTo>
                  <a:pt x="6112" y="4260"/>
                  <a:pt x="6680" y="4046"/>
                  <a:pt x="7194" y="4046"/>
                </a:cubicBezTo>
                <a:close/>
                <a:moveTo>
                  <a:pt x="1268" y="0"/>
                </a:moveTo>
                <a:lnTo>
                  <a:pt x="0" y="734"/>
                </a:lnTo>
                <a:lnTo>
                  <a:pt x="0" y="1668"/>
                </a:lnTo>
                <a:lnTo>
                  <a:pt x="434" y="1935"/>
                </a:lnTo>
                <a:cubicBezTo>
                  <a:pt x="300" y="2102"/>
                  <a:pt x="234" y="2302"/>
                  <a:pt x="234" y="2502"/>
                </a:cubicBezTo>
                <a:lnTo>
                  <a:pt x="234" y="3469"/>
                </a:lnTo>
                <a:cubicBezTo>
                  <a:pt x="234" y="3870"/>
                  <a:pt x="534" y="4237"/>
                  <a:pt x="1134" y="4604"/>
                </a:cubicBezTo>
                <a:cubicBezTo>
                  <a:pt x="1635" y="4904"/>
                  <a:pt x="2235" y="5071"/>
                  <a:pt x="2836" y="5071"/>
                </a:cubicBezTo>
                <a:lnTo>
                  <a:pt x="3203" y="5071"/>
                </a:lnTo>
                <a:cubicBezTo>
                  <a:pt x="3803" y="5037"/>
                  <a:pt x="4437" y="4870"/>
                  <a:pt x="5037" y="4670"/>
                </a:cubicBezTo>
                <a:lnTo>
                  <a:pt x="5404" y="4537"/>
                </a:lnTo>
                <a:lnTo>
                  <a:pt x="4337" y="5604"/>
                </a:lnTo>
                <a:lnTo>
                  <a:pt x="4337" y="6572"/>
                </a:lnTo>
                <a:cubicBezTo>
                  <a:pt x="4906" y="6776"/>
                  <a:pt x="5507" y="6878"/>
                  <a:pt x="6109" y="6878"/>
                </a:cubicBezTo>
                <a:cubicBezTo>
                  <a:pt x="6884" y="6878"/>
                  <a:pt x="7660" y="6709"/>
                  <a:pt x="8373" y="6371"/>
                </a:cubicBezTo>
                <a:lnTo>
                  <a:pt x="9407" y="6972"/>
                </a:lnTo>
                <a:lnTo>
                  <a:pt x="10641" y="6271"/>
                </a:lnTo>
                <a:lnTo>
                  <a:pt x="10641" y="5304"/>
                </a:lnTo>
                <a:lnTo>
                  <a:pt x="10241" y="5037"/>
                </a:lnTo>
                <a:cubicBezTo>
                  <a:pt x="10341" y="4870"/>
                  <a:pt x="10408" y="4637"/>
                  <a:pt x="10408" y="4403"/>
                </a:cubicBezTo>
                <a:lnTo>
                  <a:pt x="10408" y="3436"/>
                </a:lnTo>
                <a:cubicBezTo>
                  <a:pt x="10408" y="3002"/>
                  <a:pt x="10141" y="2635"/>
                  <a:pt x="9540" y="2302"/>
                </a:cubicBezTo>
                <a:cubicBezTo>
                  <a:pt x="8925" y="1973"/>
                  <a:pt x="8246" y="1809"/>
                  <a:pt x="7566" y="1809"/>
                </a:cubicBezTo>
                <a:cubicBezTo>
                  <a:pt x="7141" y="1809"/>
                  <a:pt x="6715" y="1873"/>
                  <a:pt x="6305" y="2002"/>
                </a:cubicBezTo>
                <a:cubicBezTo>
                  <a:pt x="5904" y="2135"/>
                  <a:pt x="5471" y="2269"/>
                  <a:pt x="5104" y="2402"/>
                </a:cubicBezTo>
                <a:cubicBezTo>
                  <a:pt x="4670" y="2535"/>
                  <a:pt x="4237" y="2702"/>
                  <a:pt x="3803" y="2802"/>
                </a:cubicBezTo>
                <a:cubicBezTo>
                  <a:pt x="3603" y="2836"/>
                  <a:pt x="3403" y="2869"/>
                  <a:pt x="3203" y="2869"/>
                </a:cubicBezTo>
                <a:cubicBezTo>
                  <a:pt x="3036" y="2836"/>
                  <a:pt x="2869" y="2802"/>
                  <a:pt x="2702" y="2736"/>
                </a:cubicBezTo>
                <a:lnTo>
                  <a:pt x="2736" y="2702"/>
                </a:lnTo>
                <a:cubicBezTo>
                  <a:pt x="2769" y="2669"/>
                  <a:pt x="2802" y="2635"/>
                  <a:pt x="2869" y="2635"/>
                </a:cubicBezTo>
                <a:cubicBezTo>
                  <a:pt x="2969" y="2569"/>
                  <a:pt x="3069" y="2502"/>
                  <a:pt x="3203" y="2435"/>
                </a:cubicBezTo>
                <a:cubicBezTo>
                  <a:pt x="3506" y="2310"/>
                  <a:pt x="3839" y="2243"/>
                  <a:pt x="4169" y="2243"/>
                </a:cubicBezTo>
                <a:cubicBezTo>
                  <a:pt x="4455" y="2243"/>
                  <a:pt x="4740" y="2293"/>
                  <a:pt x="5004" y="2402"/>
                </a:cubicBezTo>
                <a:lnTo>
                  <a:pt x="6071" y="1368"/>
                </a:lnTo>
                <a:lnTo>
                  <a:pt x="6071" y="401"/>
                </a:lnTo>
                <a:cubicBezTo>
                  <a:pt x="5552" y="215"/>
                  <a:pt x="5013" y="123"/>
                  <a:pt x="4476" y="123"/>
                </a:cubicBezTo>
                <a:cubicBezTo>
                  <a:pt x="4046" y="123"/>
                  <a:pt x="3618" y="182"/>
                  <a:pt x="3203" y="300"/>
                </a:cubicBezTo>
                <a:cubicBezTo>
                  <a:pt x="2902" y="367"/>
                  <a:pt x="2602" y="467"/>
                  <a:pt x="2302" y="601"/>
                </a:cubicBezTo>
                <a:lnTo>
                  <a:pt x="1268" y="0"/>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872;p37">
            <a:extLst>
              <a:ext uri="{FF2B5EF4-FFF2-40B4-BE49-F238E27FC236}">
                <a16:creationId xmlns:a16="http://schemas.microsoft.com/office/drawing/2014/main" id="{2D8EBDD1-BCA2-E27F-5801-212343A4F40D}"/>
              </a:ext>
            </a:extLst>
          </p:cNvPr>
          <p:cNvSpPr/>
          <p:nvPr/>
        </p:nvSpPr>
        <p:spPr>
          <a:xfrm>
            <a:off x="5996796" y="3526412"/>
            <a:ext cx="221434" cy="128495"/>
          </a:xfrm>
          <a:custGeom>
            <a:avLst/>
            <a:gdLst/>
            <a:ahLst/>
            <a:cxnLst/>
            <a:rect l="l" t="t" r="r" b="b"/>
            <a:pathLst>
              <a:path w="10809" h="6006" extrusionOk="0">
                <a:moveTo>
                  <a:pt x="1301" y="1"/>
                </a:moveTo>
                <a:lnTo>
                  <a:pt x="34" y="735"/>
                </a:lnTo>
                <a:lnTo>
                  <a:pt x="1068" y="1335"/>
                </a:lnTo>
                <a:cubicBezTo>
                  <a:pt x="34" y="2102"/>
                  <a:pt x="1" y="2936"/>
                  <a:pt x="1201" y="3603"/>
                </a:cubicBezTo>
                <a:cubicBezTo>
                  <a:pt x="1702" y="3937"/>
                  <a:pt x="2302" y="4104"/>
                  <a:pt x="2903" y="4104"/>
                </a:cubicBezTo>
                <a:lnTo>
                  <a:pt x="3236" y="4104"/>
                </a:lnTo>
                <a:cubicBezTo>
                  <a:pt x="3870" y="4070"/>
                  <a:pt x="4504" y="3937"/>
                  <a:pt x="5104" y="3704"/>
                </a:cubicBezTo>
                <a:cubicBezTo>
                  <a:pt x="5924" y="3422"/>
                  <a:pt x="6662" y="3108"/>
                  <a:pt x="7307" y="3108"/>
                </a:cubicBezTo>
                <a:cubicBezTo>
                  <a:pt x="7579" y="3108"/>
                  <a:pt x="7835" y="3164"/>
                  <a:pt x="8073" y="3303"/>
                </a:cubicBezTo>
                <a:cubicBezTo>
                  <a:pt x="8607" y="3603"/>
                  <a:pt x="8440" y="4004"/>
                  <a:pt x="7873" y="4337"/>
                </a:cubicBezTo>
                <a:cubicBezTo>
                  <a:pt x="7773" y="4404"/>
                  <a:pt x="7673" y="4437"/>
                  <a:pt x="7573" y="4504"/>
                </a:cubicBezTo>
                <a:cubicBezTo>
                  <a:pt x="7239" y="4638"/>
                  <a:pt x="6880" y="4704"/>
                  <a:pt x="6522" y="4704"/>
                </a:cubicBezTo>
                <a:cubicBezTo>
                  <a:pt x="6163" y="4704"/>
                  <a:pt x="5805" y="4638"/>
                  <a:pt x="5471" y="4504"/>
                </a:cubicBezTo>
                <a:lnTo>
                  <a:pt x="4404" y="5605"/>
                </a:lnTo>
                <a:cubicBezTo>
                  <a:pt x="4973" y="5809"/>
                  <a:pt x="5568" y="5911"/>
                  <a:pt x="6163" y="5911"/>
                </a:cubicBezTo>
                <a:cubicBezTo>
                  <a:pt x="6928" y="5911"/>
                  <a:pt x="7694" y="5742"/>
                  <a:pt x="8407" y="5405"/>
                </a:cubicBezTo>
                <a:lnTo>
                  <a:pt x="9441" y="6005"/>
                </a:lnTo>
                <a:lnTo>
                  <a:pt x="10708" y="5305"/>
                </a:lnTo>
                <a:lnTo>
                  <a:pt x="9674" y="4704"/>
                </a:lnTo>
                <a:cubicBezTo>
                  <a:pt x="10708" y="3904"/>
                  <a:pt x="10808" y="3036"/>
                  <a:pt x="9607" y="2303"/>
                </a:cubicBezTo>
                <a:cubicBezTo>
                  <a:pt x="8992" y="1974"/>
                  <a:pt x="8313" y="1810"/>
                  <a:pt x="7633" y="1810"/>
                </a:cubicBezTo>
                <a:cubicBezTo>
                  <a:pt x="7208" y="1810"/>
                  <a:pt x="6782" y="1874"/>
                  <a:pt x="6372" y="2002"/>
                </a:cubicBezTo>
                <a:cubicBezTo>
                  <a:pt x="5938" y="2136"/>
                  <a:pt x="5538" y="2269"/>
                  <a:pt x="5138" y="2403"/>
                </a:cubicBezTo>
                <a:cubicBezTo>
                  <a:pt x="4737" y="2536"/>
                  <a:pt x="4304" y="2703"/>
                  <a:pt x="3870" y="2803"/>
                </a:cubicBezTo>
                <a:cubicBezTo>
                  <a:pt x="3670" y="2870"/>
                  <a:pt x="3436" y="2870"/>
                  <a:pt x="3236" y="2870"/>
                </a:cubicBezTo>
                <a:cubicBezTo>
                  <a:pt x="3036" y="2870"/>
                  <a:pt x="2836" y="2803"/>
                  <a:pt x="2669" y="2669"/>
                </a:cubicBezTo>
                <a:cubicBezTo>
                  <a:pt x="2235" y="2469"/>
                  <a:pt x="2202" y="2102"/>
                  <a:pt x="2769" y="1735"/>
                </a:cubicBezTo>
                <a:lnTo>
                  <a:pt x="2903" y="1669"/>
                </a:lnTo>
                <a:cubicBezTo>
                  <a:pt x="3003" y="1602"/>
                  <a:pt x="3136" y="1535"/>
                  <a:pt x="3236" y="1502"/>
                </a:cubicBezTo>
                <a:cubicBezTo>
                  <a:pt x="3548" y="1355"/>
                  <a:pt x="3890" y="1279"/>
                  <a:pt x="4235" y="1279"/>
                </a:cubicBezTo>
                <a:cubicBezTo>
                  <a:pt x="4517" y="1279"/>
                  <a:pt x="4801" y="1330"/>
                  <a:pt x="5071" y="1435"/>
                </a:cubicBezTo>
                <a:lnTo>
                  <a:pt x="6105" y="401"/>
                </a:lnTo>
                <a:cubicBezTo>
                  <a:pt x="5586" y="216"/>
                  <a:pt x="5047" y="123"/>
                  <a:pt x="4509" y="123"/>
                </a:cubicBezTo>
                <a:cubicBezTo>
                  <a:pt x="4080" y="123"/>
                  <a:pt x="3651" y="182"/>
                  <a:pt x="3236" y="301"/>
                </a:cubicBezTo>
                <a:cubicBezTo>
                  <a:pt x="2936" y="368"/>
                  <a:pt x="2636" y="468"/>
                  <a:pt x="2336" y="601"/>
                </a:cubicBezTo>
                <a:lnTo>
                  <a:pt x="1301"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873;p37">
            <a:extLst>
              <a:ext uri="{FF2B5EF4-FFF2-40B4-BE49-F238E27FC236}">
                <a16:creationId xmlns:a16="http://schemas.microsoft.com/office/drawing/2014/main" id="{90A71210-7545-BCAF-78DB-30D61D061580}"/>
              </a:ext>
            </a:extLst>
          </p:cNvPr>
          <p:cNvSpPr/>
          <p:nvPr/>
        </p:nvSpPr>
        <p:spPr>
          <a:xfrm>
            <a:off x="5996796" y="3526412"/>
            <a:ext cx="221434" cy="128495"/>
          </a:xfrm>
          <a:custGeom>
            <a:avLst/>
            <a:gdLst/>
            <a:ahLst/>
            <a:cxnLst/>
            <a:rect l="l" t="t" r="r" b="b"/>
            <a:pathLst>
              <a:path w="10809" h="6006" extrusionOk="0">
                <a:moveTo>
                  <a:pt x="1301" y="1"/>
                </a:moveTo>
                <a:lnTo>
                  <a:pt x="34" y="735"/>
                </a:lnTo>
                <a:lnTo>
                  <a:pt x="1068" y="1335"/>
                </a:lnTo>
                <a:cubicBezTo>
                  <a:pt x="34" y="2102"/>
                  <a:pt x="1" y="2936"/>
                  <a:pt x="1201" y="3603"/>
                </a:cubicBezTo>
                <a:cubicBezTo>
                  <a:pt x="1702" y="3937"/>
                  <a:pt x="2302" y="4104"/>
                  <a:pt x="2903" y="4104"/>
                </a:cubicBezTo>
                <a:lnTo>
                  <a:pt x="3236" y="4104"/>
                </a:lnTo>
                <a:cubicBezTo>
                  <a:pt x="3870" y="4070"/>
                  <a:pt x="4504" y="3937"/>
                  <a:pt x="5104" y="3704"/>
                </a:cubicBezTo>
                <a:cubicBezTo>
                  <a:pt x="5924" y="3422"/>
                  <a:pt x="6662" y="3108"/>
                  <a:pt x="7307" y="3108"/>
                </a:cubicBezTo>
                <a:cubicBezTo>
                  <a:pt x="7579" y="3108"/>
                  <a:pt x="7835" y="3164"/>
                  <a:pt x="8073" y="3303"/>
                </a:cubicBezTo>
                <a:cubicBezTo>
                  <a:pt x="8607" y="3603"/>
                  <a:pt x="8440" y="4004"/>
                  <a:pt x="7873" y="4337"/>
                </a:cubicBezTo>
                <a:cubicBezTo>
                  <a:pt x="7773" y="4404"/>
                  <a:pt x="7673" y="4437"/>
                  <a:pt x="7573" y="4504"/>
                </a:cubicBezTo>
                <a:cubicBezTo>
                  <a:pt x="7239" y="4638"/>
                  <a:pt x="6880" y="4704"/>
                  <a:pt x="6522" y="4704"/>
                </a:cubicBezTo>
                <a:cubicBezTo>
                  <a:pt x="6163" y="4704"/>
                  <a:pt x="5805" y="4638"/>
                  <a:pt x="5471" y="4504"/>
                </a:cubicBezTo>
                <a:lnTo>
                  <a:pt x="4404" y="5605"/>
                </a:lnTo>
                <a:cubicBezTo>
                  <a:pt x="4973" y="5809"/>
                  <a:pt x="5568" y="5911"/>
                  <a:pt x="6163" y="5911"/>
                </a:cubicBezTo>
                <a:cubicBezTo>
                  <a:pt x="6928" y="5911"/>
                  <a:pt x="7694" y="5742"/>
                  <a:pt x="8407" y="5405"/>
                </a:cubicBezTo>
                <a:lnTo>
                  <a:pt x="9441" y="6005"/>
                </a:lnTo>
                <a:lnTo>
                  <a:pt x="10708" y="5305"/>
                </a:lnTo>
                <a:lnTo>
                  <a:pt x="9674" y="4704"/>
                </a:lnTo>
                <a:cubicBezTo>
                  <a:pt x="10708" y="3904"/>
                  <a:pt x="10808" y="3036"/>
                  <a:pt x="9607" y="2303"/>
                </a:cubicBezTo>
                <a:cubicBezTo>
                  <a:pt x="8992" y="1974"/>
                  <a:pt x="8313" y="1810"/>
                  <a:pt x="7633" y="1810"/>
                </a:cubicBezTo>
                <a:cubicBezTo>
                  <a:pt x="7208" y="1810"/>
                  <a:pt x="6782" y="1874"/>
                  <a:pt x="6372" y="2002"/>
                </a:cubicBezTo>
                <a:cubicBezTo>
                  <a:pt x="5938" y="2136"/>
                  <a:pt x="5538" y="2269"/>
                  <a:pt x="5138" y="2403"/>
                </a:cubicBezTo>
                <a:cubicBezTo>
                  <a:pt x="4737" y="2536"/>
                  <a:pt x="4304" y="2703"/>
                  <a:pt x="3870" y="2803"/>
                </a:cubicBezTo>
                <a:cubicBezTo>
                  <a:pt x="3670" y="2870"/>
                  <a:pt x="3436" y="2870"/>
                  <a:pt x="3236" y="2870"/>
                </a:cubicBezTo>
                <a:cubicBezTo>
                  <a:pt x="3036" y="2870"/>
                  <a:pt x="2836" y="2803"/>
                  <a:pt x="2669" y="2669"/>
                </a:cubicBezTo>
                <a:cubicBezTo>
                  <a:pt x="2235" y="2469"/>
                  <a:pt x="2202" y="2102"/>
                  <a:pt x="2769" y="1735"/>
                </a:cubicBezTo>
                <a:lnTo>
                  <a:pt x="2903" y="1669"/>
                </a:lnTo>
                <a:cubicBezTo>
                  <a:pt x="3003" y="1602"/>
                  <a:pt x="3136" y="1535"/>
                  <a:pt x="3236" y="1502"/>
                </a:cubicBezTo>
                <a:cubicBezTo>
                  <a:pt x="3548" y="1355"/>
                  <a:pt x="3890" y="1279"/>
                  <a:pt x="4235" y="1279"/>
                </a:cubicBezTo>
                <a:cubicBezTo>
                  <a:pt x="4517" y="1279"/>
                  <a:pt x="4801" y="1330"/>
                  <a:pt x="5071" y="1435"/>
                </a:cubicBezTo>
                <a:lnTo>
                  <a:pt x="6105" y="401"/>
                </a:lnTo>
                <a:cubicBezTo>
                  <a:pt x="5586" y="216"/>
                  <a:pt x="5047" y="123"/>
                  <a:pt x="4509" y="123"/>
                </a:cubicBezTo>
                <a:cubicBezTo>
                  <a:pt x="4080" y="123"/>
                  <a:pt x="3651" y="182"/>
                  <a:pt x="3236" y="301"/>
                </a:cubicBezTo>
                <a:cubicBezTo>
                  <a:pt x="2936" y="368"/>
                  <a:pt x="2636" y="468"/>
                  <a:pt x="2336" y="601"/>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874;p37">
            <a:extLst>
              <a:ext uri="{FF2B5EF4-FFF2-40B4-BE49-F238E27FC236}">
                <a16:creationId xmlns:a16="http://schemas.microsoft.com/office/drawing/2014/main" id="{7ACDFBDF-226C-A913-E9F8-4EEECC4C8162}"/>
              </a:ext>
            </a:extLst>
          </p:cNvPr>
          <p:cNvSpPr/>
          <p:nvPr/>
        </p:nvSpPr>
        <p:spPr>
          <a:xfrm>
            <a:off x="5997411" y="3526412"/>
            <a:ext cx="47179" cy="45719"/>
          </a:xfrm>
          <a:custGeom>
            <a:avLst/>
            <a:gdLst/>
            <a:ahLst/>
            <a:cxnLst/>
            <a:rect l="l" t="t" r="r" b="b"/>
            <a:pathLst>
              <a:path w="2303" h="702" extrusionOk="0">
                <a:moveTo>
                  <a:pt x="1268" y="1"/>
                </a:moveTo>
                <a:lnTo>
                  <a:pt x="1" y="701"/>
                </a:lnTo>
                <a:lnTo>
                  <a:pt x="1" y="701"/>
                </a:lnTo>
                <a:lnTo>
                  <a:pt x="1268" y="134"/>
                </a:lnTo>
                <a:lnTo>
                  <a:pt x="2303" y="601"/>
                </a:lnTo>
                <a:lnTo>
                  <a:pt x="2303" y="601"/>
                </a:lnTo>
                <a:lnTo>
                  <a:pt x="126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875;p37">
            <a:extLst>
              <a:ext uri="{FF2B5EF4-FFF2-40B4-BE49-F238E27FC236}">
                <a16:creationId xmlns:a16="http://schemas.microsoft.com/office/drawing/2014/main" id="{3B4C5F1C-CCEC-BAD1-1191-A6E2D4521A02}"/>
              </a:ext>
            </a:extLst>
          </p:cNvPr>
          <p:cNvSpPr/>
          <p:nvPr/>
        </p:nvSpPr>
        <p:spPr>
          <a:xfrm>
            <a:off x="6054664" y="3528427"/>
            <a:ext cx="61520" cy="45719"/>
          </a:xfrm>
          <a:custGeom>
            <a:avLst/>
            <a:gdLst/>
            <a:ahLst/>
            <a:cxnLst/>
            <a:rect l="l" t="t" r="r" b="b"/>
            <a:pathLst>
              <a:path w="3003" h="1328" extrusionOk="0">
                <a:moveTo>
                  <a:pt x="1405" y="1"/>
                </a:moveTo>
                <a:cubicBezTo>
                  <a:pt x="929" y="1"/>
                  <a:pt x="457" y="67"/>
                  <a:pt x="1" y="193"/>
                </a:cubicBezTo>
                <a:cubicBezTo>
                  <a:pt x="362" y="124"/>
                  <a:pt x="735" y="89"/>
                  <a:pt x="1110" y="89"/>
                </a:cubicBezTo>
                <a:cubicBezTo>
                  <a:pt x="1635" y="89"/>
                  <a:pt x="2163" y="157"/>
                  <a:pt x="2669" y="293"/>
                </a:cubicBezTo>
                <a:lnTo>
                  <a:pt x="1935" y="1327"/>
                </a:lnTo>
                <a:lnTo>
                  <a:pt x="3003" y="260"/>
                </a:lnTo>
                <a:cubicBezTo>
                  <a:pt x="2475" y="84"/>
                  <a:pt x="1937" y="1"/>
                  <a:pt x="14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876;p37">
            <a:extLst>
              <a:ext uri="{FF2B5EF4-FFF2-40B4-BE49-F238E27FC236}">
                <a16:creationId xmlns:a16="http://schemas.microsoft.com/office/drawing/2014/main" id="{00B9021D-1F3B-F2A8-5D75-4CD2D3B90365}"/>
              </a:ext>
            </a:extLst>
          </p:cNvPr>
          <p:cNvSpPr/>
          <p:nvPr/>
        </p:nvSpPr>
        <p:spPr>
          <a:xfrm>
            <a:off x="6115031" y="3560160"/>
            <a:ext cx="91594" cy="61958"/>
          </a:xfrm>
          <a:custGeom>
            <a:avLst/>
            <a:gdLst/>
            <a:ahLst/>
            <a:cxnLst/>
            <a:rect l="l" t="t" r="r" b="b"/>
            <a:pathLst>
              <a:path w="4471" h="2896" extrusionOk="0">
                <a:moveTo>
                  <a:pt x="1270" y="1"/>
                </a:moveTo>
                <a:cubicBezTo>
                  <a:pt x="841" y="1"/>
                  <a:pt x="411" y="65"/>
                  <a:pt x="0" y="193"/>
                </a:cubicBezTo>
                <a:cubicBezTo>
                  <a:pt x="311" y="133"/>
                  <a:pt x="624" y="103"/>
                  <a:pt x="936" y="103"/>
                </a:cubicBezTo>
                <a:cubicBezTo>
                  <a:pt x="1666" y="103"/>
                  <a:pt x="2392" y="267"/>
                  <a:pt x="3069" y="594"/>
                </a:cubicBezTo>
                <a:cubicBezTo>
                  <a:pt x="4070" y="1194"/>
                  <a:pt x="4237" y="1895"/>
                  <a:pt x="3303" y="2895"/>
                </a:cubicBezTo>
                <a:cubicBezTo>
                  <a:pt x="4337" y="2095"/>
                  <a:pt x="4470" y="1194"/>
                  <a:pt x="3236" y="494"/>
                </a:cubicBezTo>
                <a:cubicBezTo>
                  <a:pt x="2641" y="165"/>
                  <a:pt x="1957" y="1"/>
                  <a:pt x="12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877;p37">
            <a:extLst>
              <a:ext uri="{FF2B5EF4-FFF2-40B4-BE49-F238E27FC236}">
                <a16:creationId xmlns:a16="http://schemas.microsoft.com/office/drawing/2014/main" id="{B70874C7-6D8D-914B-9114-69CF516467EA}"/>
              </a:ext>
            </a:extLst>
          </p:cNvPr>
          <p:cNvSpPr/>
          <p:nvPr/>
        </p:nvSpPr>
        <p:spPr>
          <a:xfrm>
            <a:off x="6172899" y="3614166"/>
            <a:ext cx="45719" cy="45719"/>
          </a:xfrm>
          <a:custGeom>
            <a:avLst/>
            <a:gdLst/>
            <a:ahLst/>
            <a:cxnLst/>
            <a:rect l="l" t="t" r="r" b="b"/>
            <a:pathLst>
              <a:path w="1269" h="1302" extrusionOk="0">
                <a:moveTo>
                  <a:pt x="234" y="0"/>
                </a:moveTo>
                <a:lnTo>
                  <a:pt x="1001" y="601"/>
                </a:lnTo>
                <a:lnTo>
                  <a:pt x="1" y="1301"/>
                </a:lnTo>
                <a:lnTo>
                  <a:pt x="1268" y="601"/>
                </a:lnTo>
                <a:lnTo>
                  <a:pt x="23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878;p37">
            <a:extLst>
              <a:ext uri="{FF2B5EF4-FFF2-40B4-BE49-F238E27FC236}">
                <a16:creationId xmlns:a16="http://schemas.microsoft.com/office/drawing/2014/main" id="{ADFFAC8A-0F57-BC21-25AA-455D5F3DF7AF}"/>
              </a:ext>
            </a:extLst>
          </p:cNvPr>
          <p:cNvSpPr/>
          <p:nvPr/>
        </p:nvSpPr>
        <p:spPr>
          <a:xfrm>
            <a:off x="6078933" y="3610435"/>
            <a:ext cx="64941" cy="45719"/>
          </a:xfrm>
          <a:custGeom>
            <a:avLst/>
            <a:gdLst/>
            <a:ahLst/>
            <a:cxnLst/>
            <a:rect l="l" t="t" r="r" b="b"/>
            <a:pathLst>
              <a:path w="3170" h="1101" extrusionOk="0">
                <a:moveTo>
                  <a:pt x="1068" y="0"/>
                </a:moveTo>
                <a:lnTo>
                  <a:pt x="1" y="1101"/>
                </a:lnTo>
                <a:lnTo>
                  <a:pt x="1168" y="167"/>
                </a:lnTo>
                <a:cubicBezTo>
                  <a:pt x="1424" y="244"/>
                  <a:pt x="1686" y="281"/>
                  <a:pt x="1946" y="281"/>
                </a:cubicBezTo>
                <a:cubicBezTo>
                  <a:pt x="2364" y="281"/>
                  <a:pt x="2779" y="185"/>
                  <a:pt x="3170" y="0"/>
                </a:cubicBezTo>
                <a:lnTo>
                  <a:pt x="3170" y="0"/>
                </a:lnTo>
                <a:cubicBezTo>
                  <a:pt x="2836" y="134"/>
                  <a:pt x="2477" y="200"/>
                  <a:pt x="2119" y="200"/>
                </a:cubicBezTo>
                <a:cubicBezTo>
                  <a:pt x="1760" y="200"/>
                  <a:pt x="1402" y="134"/>
                  <a:pt x="106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879;p37">
            <a:extLst>
              <a:ext uri="{FF2B5EF4-FFF2-40B4-BE49-F238E27FC236}">
                <a16:creationId xmlns:a16="http://schemas.microsoft.com/office/drawing/2014/main" id="{A3D293C7-0724-92D2-5013-DA86B7F075E3}"/>
              </a:ext>
            </a:extLst>
          </p:cNvPr>
          <p:cNvSpPr/>
          <p:nvPr/>
        </p:nvSpPr>
        <p:spPr>
          <a:xfrm>
            <a:off x="6034124" y="3558780"/>
            <a:ext cx="45719" cy="45719"/>
          </a:xfrm>
          <a:custGeom>
            <a:avLst/>
            <a:gdLst/>
            <a:ahLst/>
            <a:cxnLst/>
            <a:rect l="l" t="t" r="r" b="b"/>
            <a:pathLst>
              <a:path w="1869" h="1183" extrusionOk="0">
                <a:moveTo>
                  <a:pt x="768" y="0"/>
                </a:moveTo>
                <a:cubicBezTo>
                  <a:pt x="234" y="267"/>
                  <a:pt x="1" y="601"/>
                  <a:pt x="368" y="901"/>
                </a:cubicBezTo>
                <a:cubicBezTo>
                  <a:pt x="635" y="1086"/>
                  <a:pt x="953" y="1182"/>
                  <a:pt x="1274" y="1182"/>
                </a:cubicBezTo>
                <a:cubicBezTo>
                  <a:pt x="1475" y="1182"/>
                  <a:pt x="1677" y="1145"/>
                  <a:pt x="1869" y="1068"/>
                </a:cubicBezTo>
                <a:lnTo>
                  <a:pt x="1869" y="1068"/>
                </a:lnTo>
                <a:cubicBezTo>
                  <a:pt x="1727" y="1091"/>
                  <a:pt x="1569" y="1115"/>
                  <a:pt x="1418" y="1115"/>
                </a:cubicBezTo>
                <a:cubicBezTo>
                  <a:pt x="1355" y="1115"/>
                  <a:pt x="1294" y="1111"/>
                  <a:pt x="1235" y="1101"/>
                </a:cubicBezTo>
                <a:cubicBezTo>
                  <a:pt x="1035" y="1101"/>
                  <a:pt x="835" y="1035"/>
                  <a:pt x="668" y="934"/>
                </a:cubicBezTo>
                <a:cubicBezTo>
                  <a:pt x="268" y="701"/>
                  <a:pt x="201" y="367"/>
                  <a:pt x="76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880;p37">
            <a:extLst>
              <a:ext uri="{FF2B5EF4-FFF2-40B4-BE49-F238E27FC236}">
                <a16:creationId xmlns:a16="http://schemas.microsoft.com/office/drawing/2014/main" id="{ADD908F6-E138-CECB-5B96-42C0507B56B9}"/>
              </a:ext>
            </a:extLst>
          </p:cNvPr>
          <p:cNvSpPr/>
          <p:nvPr/>
        </p:nvSpPr>
        <p:spPr>
          <a:xfrm>
            <a:off x="5996796" y="3550682"/>
            <a:ext cx="59471" cy="59969"/>
          </a:xfrm>
          <a:custGeom>
            <a:avLst/>
            <a:gdLst/>
            <a:ahLst/>
            <a:cxnLst/>
            <a:rect l="l" t="t" r="r" b="b"/>
            <a:pathLst>
              <a:path w="2903" h="2803" extrusionOk="0">
                <a:moveTo>
                  <a:pt x="1068" y="1"/>
                </a:moveTo>
                <a:lnTo>
                  <a:pt x="1068" y="1"/>
                </a:lnTo>
                <a:cubicBezTo>
                  <a:pt x="34" y="801"/>
                  <a:pt x="1" y="1635"/>
                  <a:pt x="1168" y="2302"/>
                </a:cubicBezTo>
                <a:cubicBezTo>
                  <a:pt x="1702" y="2603"/>
                  <a:pt x="2302" y="2769"/>
                  <a:pt x="2903" y="2803"/>
                </a:cubicBezTo>
                <a:cubicBezTo>
                  <a:pt x="2002" y="2703"/>
                  <a:pt x="868" y="2169"/>
                  <a:pt x="568" y="1469"/>
                </a:cubicBezTo>
                <a:cubicBezTo>
                  <a:pt x="234" y="801"/>
                  <a:pt x="968" y="101"/>
                  <a:pt x="106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881;p37">
            <a:extLst>
              <a:ext uri="{FF2B5EF4-FFF2-40B4-BE49-F238E27FC236}">
                <a16:creationId xmlns:a16="http://schemas.microsoft.com/office/drawing/2014/main" id="{E8D5D677-08A0-1F6A-68F0-74B0C4DC8CD2}"/>
              </a:ext>
            </a:extLst>
          </p:cNvPr>
          <p:cNvSpPr/>
          <p:nvPr/>
        </p:nvSpPr>
        <p:spPr>
          <a:xfrm>
            <a:off x="5893503" y="3425452"/>
            <a:ext cx="503650" cy="303694"/>
          </a:xfrm>
          <a:custGeom>
            <a:avLst/>
            <a:gdLst/>
            <a:ahLst/>
            <a:cxnLst/>
            <a:rect l="l" t="t" r="r" b="b"/>
            <a:pathLst>
              <a:path w="24585" h="14195" extrusionOk="0">
                <a:moveTo>
                  <a:pt x="12292" y="1"/>
                </a:moveTo>
                <a:cubicBezTo>
                  <a:pt x="9148" y="1"/>
                  <a:pt x="6005" y="693"/>
                  <a:pt x="3603" y="2077"/>
                </a:cubicBezTo>
                <a:cubicBezTo>
                  <a:pt x="2435" y="2711"/>
                  <a:pt x="1435" y="3645"/>
                  <a:pt x="701" y="4812"/>
                </a:cubicBezTo>
                <a:lnTo>
                  <a:pt x="0" y="4812"/>
                </a:lnTo>
                <a:lnTo>
                  <a:pt x="0" y="7314"/>
                </a:lnTo>
                <a:cubicBezTo>
                  <a:pt x="100" y="9049"/>
                  <a:pt x="1301" y="10783"/>
                  <a:pt x="3603" y="12118"/>
                </a:cubicBezTo>
                <a:cubicBezTo>
                  <a:pt x="6005" y="13502"/>
                  <a:pt x="9148" y="14194"/>
                  <a:pt x="12292" y="14194"/>
                </a:cubicBezTo>
                <a:cubicBezTo>
                  <a:pt x="15436" y="14194"/>
                  <a:pt x="18580" y="13502"/>
                  <a:pt x="20982" y="12118"/>
                </a:cubicBezTo>
                <a:cubicBezTo>
                  <a:pt x="23284" y="10783"/>
                  <a:pt x="24484" y="9049"/>
                  <a:pt x="24584" y="7314"/>
                </a:cubicBezTo>
                <a:lnTo>
                  <a:pt x="24584" y="4812"/>
                </a:lnTo>
                <a:lnTo>
                  <a:pt x="23917" y="4812"/>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882;p37">
            <a:extLst>
              <a:ext uri="{FF2B5EF4-FFF2-40B4-BE49-F238E27FC236}">
                <a16:creationId xmlns:a16="http://schemas.microsoft.com/office/drawing/2014/main" id="{853F7058-1EF4-03C9-0792-FAA1EF4AF68B}"/>
              </a:ext>
            </a:extLst>
          </p:cNvPr>
          <p:cNvSpPr/>
          <p:nvPr/>
        </p:nvSpPr>
        <p:spPr>
          <a:xfrm>
            <a:off x="5871099" y="3382527"/>
            <a:ext cx="550113" cy="303822"/>
          </a:xfrm>
          <a:custGeom>
            <a:avLst/>
            <a:gdLst/>
            <a:ahLst/>
            <a:cxnLst/>
            <a:rect l="l" t="t" r="r" b="b"/>
            <a:pathLst>
              <a:path w="26853" h="14201" extrusionOk="0">
                <a:moveTo>
                  <a:pt x="13493" y="0"/>
                </a:moveTo>
                <a:cubicBezTo>
                  <a:pt x="10349" y="0"/>
                  <a:pt x="7206" y="692"/>
                  <a:pt x="4804" y="2076"/>
                </a:cubicBezTo>
                <a:cubicBezTo>
                  <a:pt x="0" y="4845"/>
                  <a:pt x="0" y="9348"/>
                  <a:pt x="4804" y="12117"/>
                </a:cubicBezTo>
                <a:cubicBezTo>
                  <a:pt x="7201" y="13506"/>
                  <a:pt x="10346" y="14200"/>
                  <a:pt x="13486" y="14200"/>
                </a:cubicBezTo>
                <a:cubicBezTo>
                  <a:pt x="15851" y="14200"/>
                  <a:pt x="18213" y="13806"/>
                  <a:pt x="20248" y="13018"/>
                </a:cubicBezTo>
                <a:lnTo>
                  <a:pt x="20448" y="12951"/>
                </a:lnTo>
                <a:cubicBezTo>
                  <a:pt x="21049" y="12717"/>
                  <a:pt x="21649" y="12451"/>
                  <a:pt x="22183" y="12117"/>
                </a:cubicBezTo>
                <a:cubicBezTo>
                  <a:pt x="26186" y="9815"/>
                  <a:pt x="26853" y="6279"/>
                  <a:pt x="24184" y="3578"/>
                </a:cubicBezTo>
                <a:cubicBezTo>
                  <a:pt x="23584" y="3010"/>
                  <a:pt x="22917" y="2510"/>
                  <a:pt x="22183" y="2076"/>
                </a:cubicBezTo>
                <a:cubicBezTo>
                  <a:pt x="19781" y="692"/>
                  <a:pt x="16637" y="0"/>
                  <a:pt x="13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883;p37">
            <a:extLst>
              <a:ext uri="{FF2B5EF4-FFF2-40B4-BE49-F238E27FC236}">
                <a16:creationId xmlns:a16="http://schemas.microsoft.com/office/drawing/2014/main" id="{16A422A9-5C0B-38F5-ACF3-E5E13A84285F}"/>
              </a:ext>
            </a:extLst>
          </p:cNvPr>
          <p:cNvSpPr/>
          <p:nvPr/>
        </p:nvSpPr>
        <p:spPr>
          <a:xfrm>
            <a:off x="5898484" y="3427486"/>
            <a:ext cx="311614" cy="241222"/>
          </a:xfrm>
          <a:custGeom>
            <a:avLst/>
            <a:gdLst/>
            <a:ahLst/>
            <a:cxnLst/>
            <a:rect l="l" t="t" r="r" b="b"/>
            <a:pathLst>
              <a:path w="15211" h="11275" extrusionOk="0">
                <a:moveTo>
                  <a:pt x="4003" y="0"/>
                </a:moveTo>
                <a:lnTo>
                  <a:pt x="4003" y="0"/>
                </a:lnTo>
                <a:cubicBezTo>
                  <a:pt x="3703" y="167"/>
                  <a:pt x="3403" y="367"/>
                  <a:pt x="3102" y="600"/>
                </a:cubicBezTo>
                <a:cubicBezTo>
                  <a:pt x="2902" y="734"/>
                  <a:pt x="2735" y="867"/>
                  <a:pt x="2535" y="1034"/>
                </a:cubicBezTo>
                <a:cubicBezTo>
                  <a:pt x="0" y="3236"/>
                  <a:pt x="0" y="6138"/>
                  <a:pt x="2535" y="8339"/>
                </a:cubicBezTo>
                <a:cubicBezTo>
                  <a:pt x="2735" y="8473"/>
                  <a:pt x="2902" y="8640"/>
                  <a:pt x="3102" y="8773"/>
                </a:cubicBezTo>
                <a:cubicBezTo>
                  <a:pt x="3369" y="8973"/>
                  <a:pt x="3636" y="9140"/>
                  <a:pt x="3936" y="9307"/>
                </a:cubicBezTo>
                <a:cubicBezTo>
                  <a:pt x="4236" y="9507"/>
                  <a:pt x="4537" y="9640"/>
                  <a:pt x="4837" y="9807"/>
                </a:cubicBezTo>
                <a:cubicBezTo>
                  <a:pt x="5104" y="9907"/>
                  <a:pt x="5337" y="10041"/>
                  <a:pt x="5604" y="10141"/>
                </a:cubicBezTo>
                <a:cubicBezTo>
                  <a:pt x="5871" y="10241"/>
                  <a:pt x="6138" y="10341"/>
                  <a:pt x="6405" y="10408"/>
                </a:cubicBezTo>
                <a:cubicBezTo>
                  <a:pt x="7239" y="10674"/>
                  <a:pt x="8106" y="10908"/>
                  <a:pt x="8973" y="11041"/>
                </a:cubicBezTo>
                <a:lnTo>
                  <a:pt x="9540" y="11108"/>
                </a:lnTo>
                <a:cubicBezTo>
                  <a:pt x="10374" y="11208"/>
                  <a:pt x="11241" y="11275"/>
                  <a:pt x="12075" y="11275"/>
                </a:cubicBezTo>
                <a:cubicBezTo>
                  <a:pt x="13143" y="11275"/>
                  <a:pt x="14177" y="11175"/>
                  <a:pt x="15211" y="11008"/>
                </a:cubicBezTo>
                <a:cubicBezTo>
                  <a:pt x="15211" y="11008"/>
                  <a:pt x="13843" y="10741"/>
                  <a:pt x="14077" y="9440"/>
                </a:cubicBezTo>
                <a:cubicBezTo>
                  <a:pt x="13810" y="7505"/>
                  <a:pt x="5271" y="2068"/>
                  <a:pt x="5271" y="2068"/>
                </a:cubicBezTo>
                <a:cubicBezTo>
                  <a:pt x="5271" y="2068"/>
                  <a:pt x="3369" y="1334"/>
                  <a:pt x="4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884;p37">
            <a:extLst>
              <a:ext uri="{FF2B5EF4-FFF2-40B4-BE49-F238E27FC236}">
                <a16:creationId xmlns:a16="http://schemas.microsoft.com/office/drawing/2014/main" id="{AB1D7714-50E0-537B-1AC4-E2DB097F42D1}"/>
              </a:ext>
            </a:extLst>
          </p:cNvPr>
          <p:cNvSpPr/>
          <p:nvPr/>
        </p:nvSpPr>
        <p:spPr>
          <a:xfrm>
            <a:off x="5948255" y="3423157"/>
            <a:ext cx="383397" cy="210157"/>
          </a:xfrm>
          <a:custGeom>
            <a:avLst/>
            <a:gdLst/>
            <a:ahLst/>
            <a:cxnLst/>
            <a:rect l="l" t="t" r="r" b="b"/>
            <a:pathLst>
              <a:path w="18715" h="9823" extrusionOk="0">
                <a:moveTo>
                  <a:pt x="9376" y="0"/>
                </a:moveTo>
                <a:cubicBezTo>
                  <a:pt x="7193" y="0"/>
                  <a:pt x="5006" y="476"/>
                  <a:pt x="3336" y="1433"/>
                </a:cubicBezTo>
                <a:cubicBezTo>
                  <a:pt x="167" y="3268"/>
                  <a:pt x="1" y="6203"/>
                  <a:pt x="2969" y="8138"/>
                </a:cubicBezTo>
                <a:cubicBezTo>
                  <a:pt x="3070" y="8238"/>
                  <a:pt x="3203" y="8305"/>
                  <a:pt x="3336" y="8371"/>
                </a:cubicBezTo>
                <a:cubicBezTo>
                  <a:pt x="5004" y="9339"/>
                  <a:pt x="7189" y="9822"/>
                  <a:pt x="9370" y="9822"/>
                </a:cubicBezTo>
                <a:cubicBezTo>
                  <a:pt x="11551" y="9822"/>
                  <a:pt x="13727" y="9339"/>
                  <a:pt x="15378" y="8371"/>
                </a:cubicBezTo>
                <a:cubicBezTo>
                  <a:pt x="18714" y="6470"/>
                  <a:pt x="18714" y="3368"/>
                  <a:pt x="15378" y="1433"/>
                </a:cubicBezTo>
                <a:lnTo>
                  <a:pt x="14978" y="1199"/>
                </a:lnTo>
                <a:cubicBezTo>
                  <a:pt x="13382" y="401"/>
                  <a:pt x="11380" y="0"/>
                  <a:pt x="9376"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885;p37">
            <a:extLst>
              <a:ext uri="{FF2B5EF4-FFF2-40B4-BE49-F238E27FC236}">
                <a16:creationId xmlns:a16="http://schemas.microsoft.com/office/drawing/2014/main" id="{A97B3BE5-FE2B-3C9F-FD15-70F72A56C3B5}"/>
              </a:ext>
            </a:extLst>
          </p:cNvPr>
          <p:cNvSpPr/>
          <p:nvPr/>
        </p:nvSpPr>
        <p:spPr>
          <a:xfrm>
            <a:off x="5948255" y="3423157"/>
            <a:ext cx="383397" cy="210157"/>
          </a:xfrm>
          <a:custGeom>
            <a:avLst/>
            <a:gdLst/>
            <a:ahLst/>
            <a:cxnLst/>
            <a:rect l="l" t="t" r="r" b="b"/>
            <a:pathLst>
              <a:path w="18715" h="9823" extrusionOk="0">
                <a:moveTo>
                  <a:pt x="9376" y="0"/>
                </a:moveTo>
                <a:cubicBezTo>
                  <a:pt x="7193" y="0"/>
                  <a:pt x="5006" y="476"/>
                  <a:pt x="3336" y="1433"/>
                </a:cubicBezTo>
                <a:cubicBezTo>
                  <a:pt x="167" y="3268"/>
                  <a:pt x="1" y="6203"/>
                  <a:pt x="2969" y="8138"/>
                </a:cubicBezTo>
                <a:cubicBezTo>
                  <a:pt x="3070" y="8238"/>
                  <a:pt x="3203" y="8305"/>
                  <a:pt x="3336" y="8371"/>
                </a:cubicBezTo>
                <a:cubicBezTo>
                  <a:pt x="5004" y="9339"/>
                  <a:pt x="7189" y="9822"/>
                  <a:pt x="9370" y="9822"/>
                </a:cubicBezTo>
                <a:cubicBezTo>
                  <a:pt x="11551" y="9822"/>
                  <a:pt x="13727" y="9339"/>
                  <a:pt x="15378" y="8371"/>
                </a:cubicBezTo>
                <a:cubicBezTo>
                  <a:pt x="18714" y="6470"/>
                  <a:pt x="18714" y="3368"/>
                  <a:pt x="15378" y="1433"/>
                </a:cubicBezTo>
                <a:lnTo>
                  <a:pt x="14978" y="1199"/>
                </a:lnTo>
                <a:cubicBezTo>
                  <a:pt x="13382" y="401"/>
                  <a:pt x="11380" y="0"/>
                  <a:pt x="93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886;p37">
            <a:extLst>
              <a:ext uri="{FF2B5EF4-FFF2-40B4-BE49-F238E27FC236}">
                <a16:creationId xmlns:a16="http://schemas.microsoft.com/office/drawing/2014/main" id="{1B3B4C6B-AB2E-A47E-2E01-7BC3A7921B8C}"/>
              </a:ext>
            </a:extLst>
          </p:cNvPr>
          <p:cNvSpPr/>
          <p:nvPr/>
        </p:nvSpPr>
        <p:spPr>
          <a:xfrm>
            <a:off x="5971276" y="3426852"/>
            <a:ext cx="333513" cy="201278"/>
          </a:xfrm>
          <a:custGeom>
            <a:avLst/>
            <a:gdLst/>
            <a:ahLst/>
            <a:cxnLst/>
            <a:rect l="l" t="t" r="r" b="b"/>
            <a:pathLst>
              <a:path w="16280" h="9408" extrusionOk="0">
                <a:moveTo>
                  <a:pt x="8140" y="1"/>
                </a:moveTo>
                <a:cubicBezTo>
                  <a:pt x="3637" y="1"/>
                  <a:pt x="1" y="2102"/>
                  <a:pt x="1" y="4704"/>
                </a:cubicBezTo>
                <a:cubicBezTo>
                  <a:pt x="1" y="7306"/>
                  <a:pt x="3637" y="9407"/>
                  <a:pt x="8140" y="9407"/>
                </a:cubicBezTo>
                <a:cubicBezTo>
                  <a:pt x="12643" y="9407"/>
                  <a:pt x="16279" y="7306"/>
                  <a:pt x="16279" y="4704"/>
                </a:cubicBezTo>
                <a:cubicBezTo>
                  <a:pt x="16279" y="2102"/>
                  <a:pt x="12643" y="1"/>
                  <a:pt x="8140"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887;p37">
            <a:extLst>
              <a:ext uri="{FF2B5EF4-FFF2-40B4-BE49-F238E27FC236}">
                <a16:creationId xmlns:a16="http://schemas.microsoft.com/office/drawing/2014/main" id="{03D238D6-6CCC-01C2-EAD1-BC88AC6250E9}"/>
              </a:ext>
            </a:extLst>
          </p:cNvPr>
          <p:cNvSpPr/>
          <p:nvPr/>
        </p:nvSpPr>
        <p:spPr>
          <a:xfrm>
            <a:off x="5971276" y="3426852"/>
            <a:ext cx="333513" cy="201278"/>
          </a:xfrm>
          <a:custGeom>
            <a:avLst/>
            <a:gdLst/>
            <a:ahLst/>
            <a:cxnLst/>
            <a:rect l="l" t="t" r="r" b="b"/>
            <a:pathLst>
              <a:path w="16280" h="9408" extrusionOk="0">
                <a:moveTo>
                  <a:pt x="8140" y="1"/>
                </a:moveTo>
                <a:cubicBezTo>
                  <a:pt x="3637" y="1"/>
                  <a:pt x="1" y="2102"/>
                  <a:pt x="1" y="4704"/>
                </a:cubicBezTo>
                <a:cubicBezTo>
                  <a:pt x="1" y="7306"/>
                  <a:pt x="3637" y="9407"/>
                  <a:pt x="8140" y="9407"/>
                </a:cubicBezTo>
                <a:cubicBezTo>
                  <a:pt x="12643" y="9407"/>
                  <a:pt x="16279" y="7306"/>
                  <a:pt x="16279" y="4704"/>
                </a:cubicBezTo>
                <a:cubicBezTo>
                  <a:pt x="16279" y="2102"/>
                  <a:pt x="12643" y="1"/>
                  <a:pt x="8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888;p37">
            <a:extLst>
              <a:ext uri="{FF2B5EF4-FFF2-40B4-BE49-F238E27FC236}">
                <a16:creationId xmlns:a16="http://schemas.microsoft.com/office/drawing/2014/main" id="{CAFB0EF4-EC78-63DA-215F-DD2EDD773267}"/>
              </a:ext>
            </a:extLst>
          </p:cNvPr>
          <p:cNvSpPr/>
          <p:nvPr/>
        </p:nvSpPr>
        <p:spPr>
          <a:xfrm>
            <a:off x="5972526" y="3451588"/>
            <a:ext cx="330092" cy="172374"/>
          </a:xfrm>
          <a:custGeom>
            <a:avLst/>
            <a:gdLst/>
            <a:ahLst/>
            <a:cxnLst/>
            <a:rect l="l" t="t" r="r" b="b"/>
            <a:pathLst>
              <a:path w="16113" h="8057" extrusionOk="0">
                <a:moveTo>
                  <a:pt x="8086" y="1"/>
                </a:moveTo>
                <a:cubicBezTo>
                  <a:pt x="6005" y="1"/>
                  <a:pt x="3920" y="459"/>
                  <a:pt x="2336" y="1377"/>
                </a:cubicBezTo>
                <a:cubicBezTo>
                  <a:pt x="1035" y="2110"/>
                  <a:pt x="267" y="3078"/>
                  <a:pt x="1" y="4045"/>
                </a:cubicBezTo>
                <a:cubicBezTo>
                  <a:pt x="234" y="5013"/>
                  <a:pt x="1035" y="5947"/>
                  <a:pt x="2336" y="6680"/>
                </a:cubicBezTo>
                <a:cubicBezTo>
                  <a:pt x="3903" y="7598"/>
                  <a:pt x="5980" y="8056"/>
                  <a:pt x="8061" y="8056"/>
                </a:cubicBezTo>
                <a:cubicBezTo>
                  <a:pt x="10141" y="8056"/>
                  <a:pt x="12226" y="7598"/>
                  <a:pt x="13810" y="6680"/>
                </a:cubicBezTo>
                <a:cubicBezTo>
                  <a:pt x="15111" y="5947"/>
                  <a:pt x="15879" y="5013"/>
                  <a:pt x="16112" y="4045"/>
                </a:cubicBezTo>
                <a:cubicBezTo>
                  <a:pt x="15912" y="3044"/>
                  <a:pt x="15111" y="2110"/>
                  <a:pt x="13810" y="1377"/>
                </a:cubicBezTo>
                <a:cubicBezTo>
                  <a:pt x="12243" y="459"/>
                  <a:pt x="10166" y="1"/>
                  <a:pt x="8086"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889;p37">
            <a:extLst>
              <a:ext uri="{FF2B5EF4-FFF2-40B4-BE49-F238E27FC236}">
                <a16:creationId xmlns:a16="http://schemas.microsoft.com/office/drawing/2014/main" id="{95DF10F0-1C30-DB2D-BFF3-2C3902C3436F}"/>
              </a:ext>
            </a:extLst>
          </p:cNvPr>
          <p:cNvSpPr/>
          <p:nvPr/>
        </p:nvSpPr>
        <p:spPr>
          <a:xfrm>
            <a:off x="5972526" y="3451588"/>
            <a:ext cx="330092" cy="172374"/>
          </a:xfrm>
          <a:custGeom>
            <a:avLst/>
            <a:gdLst/>
            <a:ahLst/>
            <a:cxnLst/>
            <a:rect l="l" t="t" r="r" b="b"/>
            <a:pathLst>
              <a:path w="16113" h="8057" extrusionOk="0">
                <a:moveTo>
                  <a:pt x="8086" y="1"/>
                </a:moveTo>
                <a:cubicBezTo>
                  <a:pt x="6005" y="1"/>
                  <a:pt x="3920" y="459"/>
                  <a:pt x="2336" y="1377"/>
                </a:cubicBezTo>
                <a:cubicBezTo>
                  <a:pt x="1035" y="2110"/>
                  <a:pt x="267" y="3078"/>
                  <a:pt x="1" y="4045"/>
                </a:cubicBezTo>
                <a:cubicBezTo>
                  <a:pt x="234" y="5013"/>
                  <a:pt x="1035" y="5947"/>
                  <a:pt x="2336" y="6680"/>
                </a:cubicBezTo>
                <a:cubicBezTo>
                  <a:pt x="3903" y="7598"/>
                  <a:pt x="5980" y="8056"/>
                  <a:pt x="8061" y="8056"/>
                </a:cubicBezTo>
                <a:cubicBezTo>
                  <a:pt x="10141" y="8056"/>
                  <a:pt x="12226" y="7598"/>
                  <a:pt x="13810" y="6680"/>
                </a:cubicBezTo>
                <a:cubicBezTo>
                  <a:pt x="15111" y="5947"/>
                  <a:pt x="15879" y="5013"/>
                  <a:pt x="16112" y="4045"/>
                </a:cubicBezTo>
                <a:cubicBezTo>
                  <a:pt x="15912" y="3044"/>
                  <a:pt x="15111" y="2110"/>
                  <a:pt x="13810" y="1377"/>
                </a:cubicBezTo>
                <a:cubicBezTo>
                  <a:pt x="12243" y="459"/>
                  <a:pt x="10166" y="1"/>
                  <a:pt x="8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890;p37">
            <a:extLst>
              <a:ext uri="{FF2B5EF4-FFF2-40B4-BE49-F238E27FC236}">
                <a16:creationId xmlns:a16="http://schemas.microsoft.com/office/drawing/2014/main" id="{E71C9F80-128B-81F0-FB94-468A4B6CFB62}"/>
              </a:ext>
            </a:extLst>
          </p:cNvPr>
          <p:cNvSpPr/>
          <p:nvPr/>
        </p:nvSpPr>
        <p:spPr>
          <a:xfrm>
            <a:off x="6024797" y="3459218"/>
            <a:ext cx="217337" cy="149162"/>
          </a:xfrm>
          <a:custGeom>
            <a:avLst/>
            <a:gdLst/>
            <a:ahLst/>
            <a:cxnLst/>
            <a:rect l="l" t="t" r="r" b="b"/>
            <a:pathLst>
              <a:path w="10609" h="6972" extrusionOk="0">
                <a:moveTo>
                  <a:pt x="7214" y="4035"/>
                </a:moveTo>
                <a:cubicBezTo>
                  <a:pt x="7470" y="4035"/>
                  <a:pt x="7712" y="4084"/>
                  <a:pt x="7940" y="4203"/>
                </a:cubicBezTo>
                <a:cubicBezTo>
                  <a:pt x="7873" y="4237"/>
                  <a:pt x="7840" y="4270"/>
                  <a:pt x="7773" y="4303"/>
                </a:cubicBezTo>
                <a:cubicBezTo>
                  <a:pt x="7673" y="4370"/>
                  <a:pt x="7573" y="4403"/>
                  <a:pt x="7473" y="4470"/>
                </a:cubicBezTo>
                <a:cubicBezTo>
                  <a:pt x="7156" y="4604"/>
                  <a:pt x="6814" y="4670"/>
                  <a:pt x="6468" y="4670"/>
                </a:cubicBezTo>
                <a:cubicBezTo>
                  <a:pt x="6122" y="4670"/>
                  <a:pt x="5771" y="4604"/>
                  <a:pt x="5438" y="4470"/>
                </a:cubicBezTo>
                <a:cubicBezTo>
                  <a:pt x="6091" y="4245"/>
                  <a:pt x="6683" y="4035"/>
                  <a:pt x="7214" y="4035"/>
                </a:cubicBezTo>
                <a:close/>
                <a:moveTo>
                  <a:pt x="1235" y="0"/>
                </a:moveTo>
                <a:lnTo>
                  <a:pt x="1" y="701"/>
                </a:lnTo>
                <a:lnTo>
                  <a:pt x="1" y="1668"/>
                </a:lnTo>
                <a:lnTo>
                  <a:pt x="401" y="1902"/>
                </a:lnTo>
                <a:cubicBezTo>
                  <a:pt x="301" y="2068"/>
                  <a:pt x="234" y="2269"/>
                  <a:pt x="234" y="2469"/>
                </a:cubicBezTo>
                <a:lnTo>
                  <a:pt x="234" y="3436"/>
                </a:lnTo>
                <a:cubicBezTo>
                  <a:pt x="234" y="3870"/>
                  <a:pt x="501" y="4237"/>
                  <a:pt x="1101" y="4570"/>
                </a:cubicBezTo>
                <a:cubicBezTo>
                  <a:pt x="1635" y="4870"/>
                  <a:pt x="2202" y="5037"/>
                  <a:pt x="2836" y="5071"/>
                </a:cubicBezTo>
                <a:lnTo>
                  <a:pt x="3170" y="5071"/>
                </a:lnTo>
                <a:cubicBezTo>
                  <a:pt x="3803" y="5004"/>
                  <a:pt x="4404" y="4870"/>
                  <a:pt x="5004" y="4637"/>
                </a:cubicBezTo>
                <a:lnTo>
                  <a:pt x="5371" y="4537"/>
                </a:lnTo>
                <a:lnTo>
                  <a:pt x="5371" y="4537"/>
                </a:lnTo>
                <a:lnTo>
                  <a:pt x="4337" y="5571"/>
                </a:lnTo>
                <a:lnTo>
                  <a:pt x="4337" y="6538"/>
                </a:lnTo>
                <a:cubicBezTo>
                  <a:pt x="4919" y="6762"/>
                  <a:pt x="5527" y="6872"/>
                  <a:pt x="6135" y="6872"/>
                </a:cubicBezTo>
                <a:cubicBezTo>
                  <a:pt x="6887" y="6872"/>
                  <a:pt x="7639" y="6704"/>
                  <a:pt x="8340" y="6372"/>
                </a:cubicBezTo>
                <a:lnTo>
                  <a:pt x="9374" y="6972"/>
                </a:lnTo>
                <a:lnTo>
                  <a:pt x="10608" y="6238"/>
                </a:lnTo>
                <a:lnTo>
                  <a:pt x="10608" y="5271"/>
                </a:lnTo>
                <a:lnTo>
                  <a:pt x="10208" y="5037"/>
                </a:lnTo>
                <a:cubicBezTo>
                  <a:pt x="10341" y="4837"/>
                  <a:pt x="10408" y="4604"/>
                  <a:pt x="10408" y="4403"/>
                </a:cubicBezTo>
                <a:lnTo>
                  <a:pt x="10408" y="3436"/>
                </a:lnTo>
                <a:cubicBezTo>
                  <a:pt x="10408" y="3036"/>
                  <a:pt x="10108" y="2635"/>
                  <a:pt x="9541" y="2302"/>
                </a:cubicBezTo>
                <a:cubicBezTo>
                  <a:pt x="8925" y="1973"/>
                  <a:pt x="8246" y="1809"/>
                  <a:pt x="7566" y="1809"/>
                </a:cubicBezTo>
                <a:cubicBezTo>
                  <a:pt x="7141" y="1809"/>
                  <a:pt x="6716" y="1873"/>
                  <a:pt x="6305" y="2002"/>
                </a:cubicBezTo>
                <a:cubicBezTo>
                  <a:pt x="5871" y="2102"/>
                  <a:pt x="5471" y="2235"/>
                  <a:pt x="5104" y="2369"/>
                </a:cubicBezTo>
                <a:cubicBezTo>
                  <a:pt x="4671" y="2535"/>
                  <a:pt x="4237" y="2669"/>
                  <a:pt x="3803" y="2802"/>
                </a:cubicBezTo>
                <a:cubicBezTo>
                  <a:pt x="3662" y="2826"/>
                  <a:pt x="3520" y="2849"/>
                  <a:pt x="3367" y="2849"/>
                </a:cubicBezTo>
                <a:cubicBezTo>
                  <a:pt x="3303" y="2849"/>
                  <a:pt x="3238" y="2845"/>
                  <a:pt x="3170" y="2836"/>
                </a:cubicBezTo>
                <a:cubicBezTo>
                  <a:pt x="3003" y="2836"/>
                  <a:pt x="2836" y="2802"/>
                  <a:pt x="2669" y="2702"/>
                </a:cubicBezTo>
                <a:lnTo>
                  <a:pt x="2703" y="2669"/>
                </a:lnTo>
                <a:lnTo>
                  <a:pt x="2836" y="2602"/>
                </a:lnTo>
                <a:cubicBezTo>
                  <a:pt x="2936" y="2535"/>
                  <a:pt x="3069" y="2469"/>
                  <a:pt x="3170" y="2435"/>
                </a:cubicBezTo>
                <a:cubicBezTo>
                  <a:pt x="3480" y="2297"/>
                  <a:pt x="3799" y="2231"/>
                  <a:pt x="4118" y="2231"/>
                </a:cubicBezTo>
                <a:cubicBezTo>
                  <a:pt x="4416" y="2231"/>
                  <a:pt x="4714" y="2289"/>
                  <a:pt x="5004" y="2402"/>
                </a:cubicBezTo>
                <a:lnTo>
                  <a:pt x="6038" y="1335"/>
                </a:lnTo>
                <a:lnTo>
                  <a:pt x="6038" y="367"/>
                </a:lnTo>
                <a:cubicBezTo>
                  <a:pt x="5513" y="198"/>
                  <a:pt x="4977" y="114"/>
                  <a:pt x="4436" y="114"/>
                </a:cubicBezTo>
                <a:cubicBezTo>
                  <a:pt x="4016" y="114"/>
                  <a:pt x="3593" y="165"/>
                  <a:pt x="3170" y="267"/>
                </a:cubicBezTo>
                <a:cubicBezTo>
                  <a:pt x="2869" y="367"/>
                  <a:pt x="2569" y="467"/>
                  <a:pt x="2269" y="601"/>
                </a:cubicBezTo>
                <a:lnTo>
                  <a:pt x="1235" y="0"/>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891;p37">
            <a:extLst>
              <a:ext uri="{FF2B5EF4-FFF2-40B4-BE49-F238E27FC236}">
                <a16:creationId xmlns:a16="http://schemas.microsoft.com/office/drawing/2014/main" id="{C39A86B4-5DCC-9AE2-1952-07E7F55C915A}"/>
              </a:ext>
            </a:extLst>
          </p:cNvPr>
          <p:cNvSpPr/>
          <p:nvPr/>
        </p:nvSpPr>
        <p:spPr>
          <a:xfrm>
            <a:off x="6023547" y="3458584"/>
            <a:ext cx="221434" cy="127768"/>
          </a:xfrm>
          <a:custGeom>
            <a:avLst/>
            <a:gdLst/>
            <a:ahLst/>
            <a:cxnLst/>
            <a:rect l="l" t="t" r="r" b="b"/>
            <a:pathLst>
              <a:path w="10809" h="5972" extrusionOk="0">
                <a:moveTo>
                  <a:pt x="1268" y="1"/>
                </a:moveTo>
                <a:lnTo>
                  <a:pt x="34" y="735"/>
                </a:lnTo>
                <a:lnTo>
                  <a:pt x="1068" y="1302"/>
                </a:lnTo>
                <a:cubicBezTo>
                  <a:pt x="34" y="2102"/>
                  <a:pt x="1" y="2936"/>
                  <a:pt x="1168" y="3603"/>
                </a:cubicBezTo>
                <a:cubicBezTo>
                  <a:pt x="1702" y="3937"/>
                  <a:pt x="2303" y="4104"/>
                  <a:pt x="2903" y="4104"/>
                </a:cubicBezTo>
                <a:lnTo>
                  <a:pt x="3237" y="4104"/>
                </a:lnTo>
                <a:cubicBezTo>
                  <a:pt x="3870" y="4071"/>
                  <a:pt x="4504" y="3904"/>
                  <a:pt x="5071" y="3704"/>
                </a:cubicBezTo>
                <a:cubicBezTo>
                  <a:pt x="5920" y="3397"/>
                  <a:pt x="6653" y="3090"/>
                  <a:pt x="7292" y="3090"/>
                </a:cubicBezTo>
                <a:cubicBezTo>
                  <a:pt x="7557" y="3090"/>
                  <a:pt x="7805" y="3143"/>
                  <a:pt x="8040" y="3270"/>
                </a:cubicBezTo>
                <a:cubicBezTo>
                  <a:pt x="8607" y="3570"/>
                  <a:pt x="8440" y="3970"/>
                  <a:pt x="7840" y="4304"/>
                </a:cubicBezTo>
                <a:cubicBezTo>
                  <a:pt x="7740" y="4371"/>
                  <a:pt x="7673" y="4437"/>
                  <a:pt x="7573" y="4471"/>
                </a:cubicBezTo>
                <a:cubicBezTo>
                  <a:pt x="7239" y="4604"/>
                  <a:pt x="6881" y="4671"/>
                  <a:pt x="6522" y="4671"/>
                </a:cubicBezTo>
                <a:cubicBezTo>
                  <a:pt x="6164" y="4671"/>
                  <a:pt x="5805" y="4604"/>
                  <a:pt x="5471" y="4471"/>
                </a:cubicBezTo>
                <a:lnTo>
                  <a:pt x="4371" y="5572"/>
                </a:lnTo>
                <a:cubicBezTo>
                  <a:pt x="4967" y="5795"/>
                  <a:pt x="5584" y="5906"/>
                  <a:pt x="6196" y="5906"/>
                </a:cubicBezTo>
                <a:cubicBezTo>
                  <a:pt x="6954" y="5906"/>
                  <a:pt x="7706" y="5737"/>
                  <a:pt x="8407" y="5405"/>
                </a:cubicBezTo>
                <a:lnTo>
                  <a:pt x="9441" y="5972"/>
                </a:lnTo>
                <a:lnTo>
                  <a:pt x="10675" y="5271"/>
                </a:lnTo>
                <a:lnTo>
                  <a:pt x="9641" y="4671"/>
                </a:lnTo>
                <a:cubicBezTo>
                  <a:pt x="10675" y="3870"/>
                  <a:pt x="10809" y="3003"/>
                  <a:pt x="9608" y="2303"/>
                </a:cubicBezTo>
                <a:cubicBezTo>
                  <a:pt x="8992" y="1974"/>
                  <a:pt x="8300" y="1810"/>
                  <a:pt x="7611" y="1810"/>
                </a:cubicBezTo>
                <a:cubicBezTo>
                  <a:pt x="7180" y="1810"/>
                  <a:pt x="6749" y="1874"/>
                  <a:pt x="6339" y="2002"/>
                </a:cubicBezTo>
                <a:cubicBezTo>
                  <a:pt x="5938" y="2136"/>
                  <a:pt x="5505" y="2269"/>
                  <a:pt x="5138" y="2403"/>
                </a:cubicBezTo>
                <a:cubicBezTo>
                  <a:pt x="4704" y="2569"/>
                  <a:pt x="4271" y="2703"/>
                  <a:pt x="3837" y="2803"/>
                </a:cubicBezTo>
                <a:cubicBezTo>
                  <a:pt x="3637" y="2870"/>
                  <a:pt x="3437" y="2870"/>
                  <a:pt x="3237" y="2870"/>
                </a:cubicBezTo>
                <a:cubicBezTo>
                  <a:pt x="3036" y="2870"/>
                  <a:pt x="2803" y="2803"/>
                  <a:pt x="2636" y="2703"/>
                </a:cubicBezTo>
                <a:cubicBezTo>
                  <a:pt x="2236" y="2469"/>
                  <a:pt x="2169" y="2136"/>
                  <a:pt x="2770" y="1735"/>
                </a:cubicBezTo>
                <a:lnTo>
                  <a:pt x="2903" y="1669"/>
                </a:lnTo>
                <a:cubicBezTo>
                  <a:pt x="3003" y="1602"/>
                  <a:pt x="3103" y="1535"/>
                  <a:pt x="3237" y="1502"/>
                </a:cubicBezTo>
                <a:cubicBezTo>
                  <a:pt x="3540" y="1359"/>
                  <a:pt x="3863" y="1293"/>
                  <a:pt x="4190" y="1293"/>
                </a:cubicBezTo>
                <a:cubicBezTo>
                  <a:pt x="4473" y="1293"/>
                  <a:pt x="4759" y="1342"/>
                  <a:pt x="5038" y="1435"/>
                </a:cubicBezTo>
                <a:lnTo>
                  <a:pt x="6072" y="401"/>
                </a:lnTo>
                <a:cubicBezTo>
                  <a:pt x="5572" y="216"/>
                  <a:pt x="5040" y="123"/>
                  <a:pt x="4507" y="123"/>
                </a:cubicBezTo>
                <a:cubicBezTo>
                  <a:pt x="4080" y="123"/>
                  <a:pt x="3652" y="183"/>
                  <a:pt x="3237" y="301"/>
                </a:cubicBezTo>
                <a:cubicBezTo>
                  <a:pt x="2903" y="368"/>
                  <a:pt x="2603" y="468"/>
                  <a:pt x="2336" y="601"/>
                </a:cubicBezTo>
                <a:lnTo>
                  <a:pt x="1268"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892;p37">
            <a:extLst>
              <a:ext uri="{FF2B5EF4-FFF2-40B4-BE49-F238E27FC236}">
                <a16:creationId xmlns:a16="http://schemas.microsoft.com/office/drawing/2014/main" id="{19E6D9E5-77A8-F010-47FB-8392426D5BDD}"/>
              </a:ext>
            </a:extLst>
          </p:cNvPr>
          <p:cNvSpPr/>
          <p:nvPr/>
        </p:nvSpPr>
        <p:spPr>
          <a:xfrm>
            <a:off x="6023547" y="3458584"/>
            <a:ext cx="221434" cy="127768"/>
          </a:xfrm>
          <a:custGeom>
            <a:avLst/>
            <a:gdLst/>
            <a:ahLst/>
            <a:cxnLst/>
            <a:rect l="l" t="t" r="r" b="b"/>
            <a:pathLst>
              <a:path w="10809" h="5972" extrusionOk="0">
                <a:moveTo>
                  <a:pt x="1268" y="1"/>
                </a:moveTo>
                <a:lnTo>
                  <a:pt x="34" y="735"/>
                </a:lnTo>
                <a:lnTo>
                  <a:pt x="1068" y="1302"/>
                </a:lnTo>
                <a:cubicBezTo>
                  <a:pt x="34" y="2102"/>
                  <a:pt x="1" y="2936"/>
                  <a:pt x="1168" y="3603"/>
                </a:cubicBezTo>
                <a:cubicBezTo>
                  <a:pt x="1702" y="3937"/>
                  <a:pt x="2303" y="4104"/>
                  <a:pt x="2903" y="4104"/>
                </a:cubicBezTo>
                <a:lnTo>
                  <a:pt x="3237" y="4104"/>
                </a:lnTo>
                <a:cubicBezTo>
                  <a:pt x="3870" y="4071"/>
                  <a:pt x="4504" y="3904"/>
                  <a:pt x="5071" y="3704"/>
                </a:cubicBezTo>
                <a:cubicBezTo>
                  <a:pt x="5920" y="3397"/>
                  <a:pt x="6653" y="3090"/>
                  <a:pt x="7292" y="3090"/>
                </a:cubicBezTo>
                <a:cubicBezTo>
                  <a:pt x="7557" y="3090"/>
                  <a:pt x="7805" y="3143"/>
                  <a:pt x="8040" y="3270"/>
                </a:cubicBezTo>
                <a:cubicBezTo>
                  <a:pt x="8607" y="3570"/>
                  <a:pt x="8440" y="3970"/>
                  <a:pt x="7840" y="4304"/>
                </a:cubicBezTo>
                <a:cubicBezTo>
                  <a:pt x="7740" y="4371"/>
                  <a:pt x="7673" y="4437"/>
                  <a:pt x="7573" y="4471"/>
                </a:cubicBezTo>
                <a:cubicBezTo>
                  <a:pt x="7239" y="4604"/>
                  <a:pt x="6881" y="4671"/>
                  <a:pt x="6522" y="4671"/>
                </a:cubicBezTo>
                <a:cubicBezTo>
                  <a:pt x="6164" y="4671"/>
                  <a:pt x="5805" y="4604"/>
                  <a:pt x="5471" y="4471"/>
                </a:cubicBezTo>
                <a:lnTo>
                  <a:pt x="4371" y="5572"/>
                </a:lnTo>
                <a:cubicBezTo>
                  <a:pt x="4967" y="5795"/>
                  <a:pt x="5584" y="5906"/>
                  <a:pt x="6196" y="5906"/>
                </a:cubicBezTo>
                <a:cubicBezTo>
                  <a:pt x="6954" y="5906"/>
                  <a:pt x="7706" y="5737"/>
                  <a:pt x="8407" y="5405"/>
                </a:cubicBezTo>
                <a:lnTo>
                  <a:pt x="9441" y="5972"/>
                </a:lnTo>
                <a:lnTo>
                  <a:pt x="10675" y="5271"/>
                </a:lnTo>
                <a:lnTo>
                  <a:pt x="9641" y="4671"/>
                </a:lnTo>
                <a:cubicBezTo>
                  <a:pt x="10675" y="3870"/>
                  <a:pt x="10809" y="3003"/>
                  <a:pt x="9608" y="2303"/>
                </a:cubicBezTo>
                <a:cubicBezTo>
                  <a:pt x="8992" y="1974"/>
                  <a:pt x="8300" y="1810"/>
                  <a:pt x="7611" y="1810"/>
                </a:cubicBezTo>
                <a:cubicBezTo>
                  <a:pt x="7180" y="1810"/>
                  <a:pt x="6749" y="1874"/>
                  <a:pt x="6339" y="2002"/>
                </a:cubicBezTo>
                <a:cubicBezTo>
                  <a:pt x="5938" y="2136"/>
                  <a:pt x="5505" y="2269"/>
                  <a:pt x="5138" y="2403"/>
                </a:cubicBezTo>
                <a:cubicBezTo>
                  <a:pt x="4704" y="2569"/>
                  <a:pt x="4271" y="2703"/>
                  <a:pt x="3837" y="2803"/>
                </a:cubicBezTo>
                <a:cubicBezTo>
                  <a:pt x="3637" y="2870"/>
                  <a:pt x="3437" y="2870"/>
                  <a:pt x="3237" y="2870"/>
                </a:cubicBezTo>
                <a:cubicBezTo>
                  <a:pt x="3036" y="2870"/>
                  <a:pt x="2803" y="2803"/>
                  <a:pt x="2636" y="2703"/>
                </a:cubicBezTo>
                <a:cubicBezTo>
                  <a:pt x="2236" y="2469"/>
                  <a:pt x="2169" y="2136"/>
                  <a:pt x="2770" y="1735"/>
                </a:cubicBezTo>
                <a:lnTo>
                  <a:pt x="2903" y="1669"/>
                </a:lnTo>
                <a:cubicBezTo>
                  <a:pt x="3003" y="1602"/>
                  <a:pt x="3103" y="1535"/>
                  <a:pt x="3237" y="1502"/>
                </a:cubicBezTo>
                <a:cubicBezTo>
                  <a:pt x="3540" y="1359"/>
                  <a:pt x="3863" y="1293"/>
                  <a:pt x="4190" y="1293"/>
                </a:cubicBezTo>
                <a:cubicBezTo>
                  <a:pt x="4473" y="1293"/>
                  <a:pt x="4759" y="1342"/>
                  <a:pt x="5038" y="1435"/>
                </a:cubicBezTo>
                <a:lnTo>
                  <a:pt x="6072" y="401"/>
                </a:lnTo>
                <a:cubicBezTo>
                  <a:pt x="5572" y="216"/>
                  <a:pt x="5040" y="123"/>
                  <a:pt x="4507" y="123"/>
                </a:cubicBezTo>
                <a:cubicBezTo>
                  <a:pt x="4080" y="123"/>
                  <a:pt x="3652" y="183"/>
                  <a:pt x="3237" y="301"/>
                </a:cubicBezTo>
                <a:cubicBezTo>
                  <a:pt x="2903" y="368"/>
                  <a:pt x="2603" y="468"/>
                  <a:pt x="2336" y="601"/>
                </a:cubicBezTo>
                <a:lnTo>
                  <a:pt x="1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893;p37">
            <a:extLst>
              <a:ext uri="{FF2B5EF4-FFF2-40B4-BE49-F238E27FC236}">
                <a16:creationId xmlns:a16="http://schemas.microsoft.com/office/drawing/2014/main" id="{7CF9C412-5B09-8E42-AC8C-476CB1BF6F2F}"/>
              </a:ext>
            </a:extLst>
          </p:cNvPr>
          <p:cNvSpPr/>
          <p:nvPr/>
        </p:nvSpPr>
        <p:spPr>
          <a:xfrm>
            <a:off x="6024180" y="3458583"/>
            <a:ext cx="46483" cy="45719"/>
          </a:xfrm>
          <a:custGeom>
            <a:avLst/>
            <a:gdLst/>
            <a:ahLst/>
            <a:cxnLst/>
            <a:rect l="l" t="t" r="r" b="b"/>
            <a:pathLst>
              <a:path w="2269" h="702" extrusionOk="0">
                <a:moveTo>
                  <a:pt x="1234" y="1"/>
                </a:moveTo>
                <a:lnTo>
                  <a:pt x="0" y="701"/>
                </a:lnTo>
                <a:lnTo>
                  <a:pt x="1268" y="134"/>
                </a:lnTo>
                <a:lnTo>
                  <a:pt x="2269" y="601"/>
                </a:lnTo>
                <a:lnTo>
                  <a:pt x="12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894;p37">
            <a:extLst>
              <a:ext uri="{FF2B5EF4-FFF2-40B4-BE49-F238E27FC236}">
                <a16:creationId xmlns:a16="http://schemas.microsoft.com/office/drawing/2014/main" id="{A44BBD1E-7509-457B-2CA1-7A7B5DF44F8A}"/>
              </a:ext>
            </a:extLst>
          </p:cNvPr>
          <p:cNvSpPr/>
          <p:nvPr/>
        </p:nvSpPr>
        <p:spPr>
          <a:xfrm>
            <a:off x="6080799" y="3460821"/>
            <a:ext cx="61520" cy="45719"/>
          </a:xfrm>
          <a:custGeom>
            <a:avLst/>
            <a:gdLst/>
            <a:ahLst/>
            <a:cxnLst/>
            <a:rect l="l" t="t" r="r" b="b"/>
            <a:pathLst>
              <a:path w="3003" h="1316" extrusionOk="0">
                <a:moveTo>
                  <a:pt x="1381" y="0"/>
                </a:moveTo>
                <a:cubicBezTo>
                  <a:pt x="920" y="0"/>
                  <a:pt x="457" y="59"/>
                  <a:pt x="1" y="181"/>
                </a:cubicBezTo>
                <a:cubicBezTo>
                  <a:pt x="376" y="112"/>
                  <a:pt x="751" y="77"/>
                  <a:pt x="1127" y="77"/>
                </a:cubicBezTo>
                <a:cubicBezTo>
                  <a:pt x="1652" y="77"/>
                  <a:pt x="2177" y="145"/>
                  <a:pt x="2703" y="281"/>
                </a:cubicBezTo>
                <a:lnTo>
                  <a:pt x="1969" y="1315"/>
                </a:lnTo>
                <a:lnTo>
                  <a:pt x="1969" y="1315"/>
                </a:lnTo>
                <a:lnTo>
                  <a:pt x="3003" y="248"/>
                </a:lnTo>
                <a:cubicBezTo>
                  <a:pt x="2477" y="85"/>
                  <a:pt x="1931" y="0"/>
                  <a:pt x="138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895;p37">
            <a:extLst>
              <a:ext uri="{FF2B5EF4-FFF2-40B4-BE49-F238E27FC236}">
                <a16:creationId xmlns:a16="http://schemas.microsoft.com/office/drawing/2014/main" id="{D92B9103-E160-709A-5832-BAB4546D6C50}"/>
              </a:ext>
            </a:extLst>
          </p:cNvPr>
          <p:cNvSpPr/>
          <p:nvPr/>
        </p:nvSpPr>
        <p:spPr>
          <a:xfrm>
            <a:off x="6141783" y="3492331"/>
            <a:ext cx="90917" cy="61958"/>
          </a:xfrm>
          <a:custGeom>
            <a:avLst/>
            <a:gdLst/>
            <a:ahLst/>
            <a:cxnLst/>
            <a:rect l="l" t="t" r="r" b="b"/>
            <a:pathLst>
              <a:path w="4438" h="2896" extrusionOk="0">
                <a:moveTo>
                  <a:pt x="1262" y="1"/>
                </a:moveTo>
                <a:cubicBezTo>
                  <a:pt x="837" y="1"/>
                  <a:pt x="411" y="65"/>
                  <a:pt x="1" y="193"/>
                </a:cubicBezTo>
                <a:cubicBezTo>
                  <a:pt x="306" y="134"/>
                  <a:pt x="615" y="104"/>
                  <a:pt x="922" y="104"/>
                </a:cubicBezTo>
                <a:cubicBezTo>
                  <a:pt x="1654" y="104"/>
                  <a:pt x="2378" y="275"/>
                  <a:pt x="3036" y="627"/>
                </a:cubicBezTo>
                <a:cubicBezTo>
                  <a:pt x="4037" y="1194"/>
                  <a:pt x="4204" y="1895"/>
                  <a:pt x="3303" y="2895"/>
                </a:cubicBezTo>
                <a:cubicBezTo>
                  <a:pt x="4337" y="2095"/>
                  <a:pt x="4437" y="1227"/>
                  <a:pt x="3236" y="494"/>
                </a:cubicBezTo>
                <a:cubicBezTo>
                  <a:pt x="2621" y="165"/>
                  <a:pt x="1942" y="1"/>
                  <a:pt x="126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896;p37">
            <a:extLst>
              <a:ext uri="{FF2B5EF4-FFF2-40B4-BE49-F238E27FC236}">
                <a16:creationId xmlns:a16="http://schemas.microsoft.com/office/drawing/2014/main" id="{E0785E2F-36E9-ABB5-5178-F9D4D875944B}"/>
              </a:ext>
            </a:extLst>
          </p:cNvPr>
          <p:cNvSpPr/>
          <p:nvPr/>
        </p:nvSpPr>
        <p:spPr>
          <a:xfrm>
            <a:off x="6199649" y="3546337"/>
            <a:ext cx="45719" cy="45719"/>
          </a:xfrm>
          <a:custGeom>
            <a:avLst/>
            <a:gdLst/>
            <a:ahLst/>
            <a:cxnLst/>
            <a:rect l="l" t="t" r="r" b="b"/>
            <a:pathLst>
              <a:path w="1236" h="1302" extrusionOk="0">
                <a:moveTo>
                  <a:pt x="201" y="0"/>
                </a:moveTo>
                <a:lnTo>
                  <a:pt x="1002" y="601"/>
                </a:lnTo>
                <a:lnTo>
                  <a:pt x="1" y="1301"/>
                </a:lnTo>
                <a:lnTo>
                  <a:pt x="1235" y="601"/>
                </a:lnTo>
                <a:lnTo>
                  <a:pt x="20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897;p37">
            <a:extLst>
              <a:ext uri="{FF2B5EF4-FFF2-40B4-BE49-F238E27FC236}">
                <a16:creationId xmlns:a16="http://schemas.microsoft.com/office/drawing/2014/main" id="{6C7CD28F-DD97-725D-B0DE-541692D01DFF}"/>
              </a:ext>
            </a:extLst>
          </p:cNvPr>
          <p:cNvSpPr/>
          <p:nvPr/>
        </p:nvSpPr>
        <p:spPr>
          <a:xfrm>
            <a:off x="6105069" y="3542606"/>
            <a:ext cx="64941" cy="45719"/>
          </a:xfrm>
          <a:custGeom>
            <a:avLst/>
            <a:gdLst/>
            <a:ahLst/>
            <a:cxnLst/>
            <a:rect l="l" t="t" r="r" b="b"/>
            <a:pathLst>
              <a:path w="3170" h="1101" extrusionOk="0">
                <a:moveTo>
                  <a:pt x="1101" y="0"/>
                </a:moveTo>
                <a:lnTo>
                  <a:pt x="1" y="1101"/>
                </a:lnTo>
                <a:lnTo>
                  <a:pt x="1" y="1101"/>
                </a:lnTo>
                <a:lnTo>
                  <a:pt x="1202" y="167"/>
                </a:lnTo>
                <a:cubicBezTo>
                  <a:pt x="1445" y="244"/>
                  <a:pt x="1703" y="281"/>
                  <a:pt x="1963" y="281"/>
                </a:cubicBezTo>
                <a:cubicBezTo>
                  <a:pt x="2380" y="281"/>
                  <a:pt x="2800" y="185"/>
                  <a:pt x="3170" y="0"/>
                </a:cubicBezTo>
                <a:lnTo>
                  <a:pt x="3170" y="0"/>
                </a:lnTo>
                <a:cubicBezTo>
                  <a:pt x="2836" y="134"/>
                  <a:pt x="2486" y="200"/>
                  <a:pt x="2136" y="200"/>
                </a:cubicBezTo>
                <a:cubicBezTo>
                  <a:pt x="1785" y="200"/>
                  <a:pt x="1435" y="134"/>
                  <a:pt x="110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8;p37">
            <a:extLst>
              <a:ext uri="{FF2B5EF4-FFF2-40B4-BE49-F238E27FC236}">
                <a16:creationId xmlns:a16="http://schemas.microsoft.com/office/drawing/2014/main" id="{F42D32C8-42AA-892A-D380-F04A472949FE}"/>
              </a:ext>
            </a:extLst>
          </p:cNvPr>
          <p:cNvSpPr/>
          <p:nvPr/>
        </p:nvSpPr>
        <p:spPr>
          <a:xfrm>
            <a:off x="6060893" y="3490950"/>
            <a:ext cx="45719" cy="45719"/>
          </a:xfrm>
          <a:custGeom>
            <a:avLst/>
            <a:gdLst/>
            <a:ahLst/>
            <a:cxnLst/>
            <a:rect l="l" t="t" r="r" b="b"/>
            <a:pathLst>
              <a:path w="1835" h="1183" extrusionOk="0">
                <a:moveTo>
                  <a:pt x="768" y="0"/>
                </a:moveTo>
                <a:lnTo>
                  <a:pt x="768" y="0"/>
                </a:lnTo>
                <a:cubicBezTo>
                  <a:pt x="200" y="267"/>
                  <a:pt x="0" y="601"/>
                  <a:pt x="334" y="901"/>
                </a:cubicBezTo>
                <a:cubicBezTo>
                  <a:pt x="621" y="1086"/>
                  <a:pt x="934" y="1182"/>
                  <a:pt x="1249" y="1182"/>
                </a:cubicBezTo>
                <a:cubicBezTo>
                  <a:pt x="1446" y="1182"/>
                  <a:pt x="1643" y="1145"/>
                  <a:pt x="1835" y="1068"/>
                </a:cubicBezTo>
                <a:lnTo>
                  <a:pt x="1835" y="1068"/>
                </a:lnTo>
                <a:cubicBezTo>
                  <a:pt x="1693" y="1092"/>
                  <a:pt x="1552" y="1115"/>
                  <a:pt x="1410" y="1115"/>
                </a:cubicBezTo>
                <a:cubicBezTo>
                  <a:pt x="1352" y="1115"/>
                  <a:pt x="1293" y="1111"/>
                  <a:pt x="1235" y="1101"/>
                </a:cubicBezTo>
                <a:cubicBezTo>
                  <a:pt x="1034" y="1101"/>
                  <a:pt x="801" y="1035"/>
                  <a:pt x="634" y="934"/>
                </a:cubicBezTo>
                <a:cubicBezTo>
                  <a:pt x="234" y="701"/>
                  <a:pt x="167" y="367"/>
                  <a:pt x="76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99;p37">
            <a:extLst>
              <a:ext uri="{FF2B5EF4-FFF2-40B4-BE49-F238E27FC236}">
                <a16:creationId xmlns:a16="http://schemas.microsoft.com/office/drawing/2014/main" id="{EF1DA3B0-A969-119C-2BAE-189DFEC441DB}"/>
              </a:ext>
            </a:extLst>
          </p:cNvPr>
          <p:cNvSpPr/>
          <p:nvPr/>
        </p:nvSpPr>
        <p:spPr>
          <a:xfrm>
            <a:off x="6022932" y="3482853"/>
            <a:ext cx="59471" cy="59969"/>
          </a:xfrm>
          <a:custGeom>
            <a:avLst/>
            <a:gdLst/>
            <a:ahLst/>
            <a:cxnLst/>
            <a:rect l="l" t="t" r="r" b="b"/>
            <a:pathLst>
              <a:path w="2903" h="2803" extrusionOk="0">
                <a:moveTo>
                  <a:pt x="1068" y="1"/>
                </a:moveTo>
                <a:cubicBezTo>
                  <a:pt x="34" y="801"/>
                  <a:pt x="1" y="1635"/>
                  <a:pt x="1201" y="2302"/>
                </a:cubicBezTo>
                <a:cubicBezTo>
                  <a:pt x="1702" y="2603"/>
                  <a:pt x="2302" y="2770"/>
                  <a:pt x="2903" y="2803"/>
                </a:cubicBezTo>
                <a:cubicBezTo>
                  <a:pt x="2035" y="2703"/>
                  <a:pt x="901" y="2202"/>
                  <a:pt x="568" y="1502"/>
                </a:cubicBezTo>
                <a:cubicBezTo>
                  <a:pt x="234" y="801"/>
                  <a:pt x="1001" y="101"/>
                  <a:pt x="106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900;p37">
            <a:extLst>
              <a:ext uri="{FF2B5EF4-FFF2-40B4-BE49-F238E27FC236}">
                <a16:creationId xmlns:a16="http://schemas.microsoft.com/office/drawing/2014/main" id="{6FF7D2AC-115A-392A-361E-3380046C71F9}"/>
              </a:ext>
            </a:extLst>
          </p:cNvPr>
          <p:cNvSpPr/>
          <p:nvPr/>
        </p:nvSpPr>
        <p:spPr>
          <a:xfrm>
            <a:off x="5867367" y="3355757"/>
            <a:ext cx="502975" cy="302966"/>
          </a:xfrm>
          <a:custGeom>
            <a:avLst/>
            <a:gdLst/>
            <a:ahLst/>
            <a:cxnLst/>
            <a:rect l="l" t="t" r="r" b="b"/>
            <a:pathLst>
              <a:path w="24552" h="14161" extrusionOk="0">
                <a:moveTo>
                  <a:pt x="12292" y="1"/>
                </a:moveTo>
                <a:cubicBezTo>
                  <a:pt x="9148" y="1"/>
                  <a:pt x="6005" y="693"/>
                  <a:pt x="3603" y="2077"/>
                </a:cubicBezTo>
                <a:cubicBezTo>
                  <a:pt x="2435" y="2711"/>
                  <a:pt x="1401" y="3645"/>
                  <a:pt x="701" y="4779"/>
                </a:cubicBezTo>
                <a:lnTo>
                  <a:pt x="0" y="4779"/>
                </a:lnTo>
                <a:lnTo>
                  <a:pt x="0" y="7281"/>
                </a:lnTo>
                <a:cubicBezTo>
                  <a:pt x="67" y="9015"/>
                  <a:pt x="1268" y="10750"/>
                  <a:pt x="3603" y="12084"/>
                </a:cubicBezTo>
                <a:cubicBezTo>
                  <a:pt x="5988" y="13469"/>
                  <a:pt x="9132" y="14161"/>
                  <a:pt x="12280" y="14161"/>
                </a:cubicBezTo>
                <a:cubicBezTo>
                  <a:pt x="15428" y="14161"/>
                  <a:pt x="18580" y="13469"/>
                  <a:pt x="20982" y="12084"/>
                </a:cubicBezTo>
                <a:cubicBezTo>
                  <a:pt x="23284" y="10750"/>
                  <a:pt x="24484" y="9015"/>
                  <a:pt x="24551" y="7281"/>
                </a:cubicBezTo>
                <a:lnTo>
                  <a:pt x="24551" y="4779"/>
                </a:lnTo>
                <a:lnTo>
                  <a:pt x="23917" y="4779"/>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1;p37">
            <a:extLst>
              <a:ext uri="{FF2B5EF4-FFF2-40B4-BE49-F238E27FC236}">
                <a16:creationId xmlns:a16="http://schemas.microsoft.com/office/drawing/2014/main" id="{995BC9FF-E71E-0D59-2FA0-21D4F64BE602}"/>
              </a:ext>
            </a:extLst>
          </p:cNvPr>
          <p:cNvSpPr/>
          <p:nvPr/>
        </p:nvSpPr>
        <p:spPr>
          <a:xfrm>
            <a:off x="5844963" y="3312814"/>
            <a:ext cx="550113" cy="303244"/>
          </a:xfrm>
          <a:custGeom>
            <a:avLst/>
            <a:gdLst/>
            <a:ahLst/>
            <a:cxnLst/>
            <a:rect l="l" t="t" r="r" b="b"/>
            <a:pathLst>
              <a:path w="26853" h="14174" extrusionOk="0">
                <a:moveTo>
                  <a:pt x="13493" y="1"/>
                </a:moveTo>
                <a:cubicBezTo>
                  <a:pt x="10349" y="1"/>
                  <a:pt x="7206" y="693"/>
                  <a:pt x="4804" y="2077"/>
                </a:cubicBezTo>
                <a:cubicBezTo>
                  <a:pt x="0" y="4846"/>
                  <a:pt x="0" y="9316"/>
                  <a:pt x="4804" y="12085"/>
                </a:cubicBezTo>
                <a:cubicBezTo>
                  <a:pt x="7212" y="13480"/>
                  <a:pt x="10364" y="14174"/>
                  <a:pt x="13514" y="14174"/>
                </a:cubicBezTo>
                <a:cubicBezTo>
                  <a:pt x="15863" y="14174"/>
                  <a:pt x="18211" y="13788"/>
                  <a:pt x="20248" y="13019"/>
                </a:cubicBezTo>
                <a:lnTo>
                  <a:pt x="20448" y="12952"/>
                </a:lnTo>
                <a:cubicBezTo>
                  <a:pt x="21049" y="12685"/>
                  <a:pt x="21616" y="12418"/>
                  <a:pt x="22183" y="12118"/>
                </a:cubicBezTo>
                <a:cubicBezTo>
                  <a:pt x="26186" y="9783"/>
                  <a:pt x="26853" y="6280"/>
                  <a:pt x="24151" y="3579"/>
                </a:cubicBezTo>
                <a:cubicBezTo>
                  <a:pt x="23584" y="2978"/>
                  <a:pt x="22917" y="2478"/>
                  <a:pt x="22183" y="2077"/>
                </a:cubicBezTo>
                <a:cubicBezTo>
                  <a:pt x="19781" y="693"/>
                  <a:pt x="16637" y="1"/>
                  <a:pt x="13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2;p37">
            <a:extLst>
              <a:ext uri="{FF2B5EF4-FFF2-40B4-BE49-F238E27FC236}">
                <a16:creationId xmlns:a16="http://schemas.microsoft.com/office/drawing/2014/main" id="{440E84EA-5A5A-0FE4-B230-3855004AC131}"/>
              </a:ext>
            </a:extLst>
          </p:cNvPr>
          <p:cNvSpPr/>
          <p:nvPr/>
        </p:nvSpPr>
        <p:spPr>
          <a:xfrm>
            <a:off x="6094492" y="3352810"/>
            <a:ext cx="244666" cy="152028"/>
          </a:xfrm>
          <a:custGeom>
            <a:avLst/>
            <a:gdLst/>
            <a:ahLst/>
            <a:cxnLst/>
            <a:rect l="l" t="t" r="r" b="b"/>
            <a:pathLst>
              <a:path w="11943" h="7106" extrusionOk="0">
                <a:moveTo>
                  <a:pt x="7673" y="0"/>
                </a:moveTo>
                <a:lnTo>
                  <a:pt x="7673" y="0"/>
                </a:lnTo>
                <a:cubicBezTo>
                  <a:pt x="8140" y="767"/>
                  <a:pt x="7973" y="1601"/>
                  <a:pt x="5271" y="1768"/>
                </a:cubicBezTo>
                <a:cubicBezTo>
                  <a:pt x="1" y="2068"/>
                  <a:pt x="6672" y="7105"/>
                  <a:pt x="6672" y="7105"/>
                </a:cubicBezTo>
                <a:cubicBezTo>
                  <a:pt x="6672" y="7105"/>
                  <a:pt x="8316" y="6316"/>
                  <a:pt x="9632" y="6316"/>
                </a:cubicBezTo>
                <a:cubicBezTo>
                  <a:pt x="10209" y="6316"/>
                  <a:pt x="10724" y="6468"/>
                  <a:pt x="11008" y="6905"/>
                </a:cubicBezTo>
                <a:cubicBezTo>
                  <a:pt x="11942" y="5204"/>
                  <a:pt x="11642" y="3336"/>
                  <a:pt x="10108" y="1735"/>
                </a:cubicBezTo>
                <a:cubicBezTo>
                  <a:pt x="9808" y="1435"/>
                  <a:pt x="9507" y="1168"/>
                  <a:pt x="9140" y="901"/>
                </a:cubicBezTo>
                <a:cubicBezTo>
                  <a:pt x="8840" y="701"/>
                  <a:pt x="8540" y="501"/>
                  <a:pt x="8240" y="300"/>
                </a:cubicBezTo>
                <a:cubicBezTo>
                  <a:pt x="8040" y="200"/>
                  <a:pt x="7873" y="100"/>
                  <a:pt x="7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3;p37">
            <a:extLst>
              <a:ext uri="{FF2B5EF4-FFF2-40B4-BE49-F238E27FC236}">
                <a16:creationId xmlns:a16="http://schemas.microsoft.com/office/drawing/2014/main" id="{1615D726-E89C-9838-9323-89017164F769}"/>
              </a:ext>
            </a:extLst>
          </p:cNvPr>
          <p:cNvSpPr/>
          <p:nvPr/>
        </p:nvSpPr>
        <p:spPr>
          <a:xfrm>
            <a:off x="6246959" y="3393683"/>
            <a:ext cx="71762" cy="71115"/>
          </a:xfrm>
          <a:custGeom>
            <a:avLst/>
            <a:gdLst/>
            <a:ahLst/>
            <a:cxnLst/>
            <a:rect l="l" t="t" r="r" b="b"/>
            <a:pathLst>
              <a:path w="3503" h="3324" extrusionOk="0">
                <a:moveTo>
                  <a:pt x="1356" y="1"/>
                </a:moveTo>
                <a:cubicBezTo>
                  <a:pt x="1304" y="1"/>
                  <a:pt x="1252" y="4"/>
                  <a:pt x="1201" y="11"/>
                </a:cubicBezTo>
                <a:cubicBezTo>
                  <a:pt x="400" y="111"/>
                  <a:pt x="0" y="911"/>
                  <a:pt x="300" y="1812"/>
                </a:cubicBezTo>
                <a:cubicBezTo>
                  <a:pt x="612" y="2684"/>
                  <a:pt x="1388" y="3323"/>
                  <a:pt x="2141" y="3323"/>
                </a:cubicBezTo>
                <a:cubicBezTo>
                  <a:pt x="2195" y="3323"/>
                  <a:pt x="2248" y="3320"/>
                  <a:pt x="2302" y="3313"/>
                </a:cubicBezTo>
                <a:cubicBezTo>
                  <a:pt x="3102" y="3213"/>
                  <a:pt x="3503" y="2412"/>
                  <a:pt x="3169" y="1512"/>
                </a:cubicBezTo>
                <a:cubicBezTo>
                  <a:pt x="2889" y="640"/>
                  <a:pt x="2086" y="1"/>
                  <a:pt x="1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4;p37">
            <a:extLst>
              <a:ext uri="{FF2B5EF4-FFF2-40B4-BE49-F238E27FC236}">
                <a16:creationId xmlns:a16="http://schemas.microsoft.com/office/drawing/2014/main" id="{E9341790-711C-3570-E405-1A316F37F9FB}"/>
              </a:ext>
            </a:extLst>
          </p:cNvPr>
          <p:cNvSpPr/>
          <p:nvPr/>
        </p:nvSpPr>
        <p:spPr>
          <a:xfrm>
            <a:off x="5922119" y="3352995"/>
            <a:ext cx="383397" cy="210157"/>
          </a:xfrm>
          <a:custGeom>
            <a:avLst/>
            <a:gdLst/>
            <a:ahLst/>
            <a:cxnLst/>
            <a:rect l="l" t="t" r="r" b="b"/>
            <a:pathLst>
              <a:path w="18715" h="9823" extrusionOk="0">
                <a:moveTo>
                  <a:pt x="9342" y="0"/>
                </a:moveTo>
                <a:cubicBezTo>
                  <a:pt x="7164" y="0"/>
                  <a:pt x="4987" y="485"/>
                  <a:pt x="3336" y="1458"/>
                </a:cubicBezTo>
                <a:cubicBezTo>
                  <a:pt x="134" y="3293"/>
                  <a:pt x="1" y="6228"/>
                  <a:pt x="2936" y="8163"/>
                </a:cubicBezTo>
                <a:cubicBezTo>
                  <a:pt x="3070" y="8229"/>
                  <a:pt x="3203" y="8296"/>
                  <a:pt x="3336" y="8396"/>
                </a:cubicBezTo>
                <a:cubicBezTo>
                  <a:pt x="5004" y="9347"/>
                  <a:pt x="7181" y="9822"/>
                  <a:pt x="9357" y="9822"/>
                </a:cubicBezTo>
                <a:cubicBezTo>
                  <a:pt x="11534" y="9822"/>
                  <a:pt x="13710" y="9347"/>
                  <a:pt x="15378" y="8396"/>
                </a:cubicBezTo>
                <a:cubicBezTo>
                  <a:pt x="18681" y="6461"/>
                  <a:pt x="18714" y="3359"/>
                  <a:pt x="15378" y="1425"/>
                </a:cubicBezTo>
                <a:cubicBezTo>
                  <a:pt x="15245" y="1358"/>
                  <a:pt x="15078" y="1291"/>
                  <a:pt x="14945" y="1224"/>
                </a:cubicBezTo>
                <a:cubicBezTo>
                  <a:pt x="13347" y="410"/>
                  <a:pt x="11344" y="0"/>
                  <a:pt x="9342"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5;p37">
            <a:extLst>
              <a:ext uri="{FF2B5EF4-FFF2-40B4-BE49-F238E27FC236}">
                <a16:creationId xmlns:a16="http://schemas.microsoft.com/office/drawing/2014/main" id="{ED4D5BD2-B10A-9497-834B-B65E5694388E}"/>
              </a:ext>
            </a:extLst>
          </p:cNvPr>
          <p:cNvSpPr/>
          <p:nvPr/>
        </p:nvSpPr>
        <p:spPr>
          <a:xfrm>
            <a:off x="5922119" y="3352995"/>
            <a:ext cx="383397" cy="210157"/>
          </a:xfrm>
          <a:custGeom>
            <a:avLst/>
            <a:gdLst/>
            <a:ahLst/>
            <a:cxnLst/>
            <a:rect l="l" t="t" r="r" b="b"/>
            <a:pathLst>
              <a:path w="18715" h="9823" extrusionOk="0">
                <a:moveTo>
                  <a:pt x="9342" y="0"/>
                </a:moveTo>
                <a:cubicBezTo>
                  <a:pt x="7164" y="0"/>
                  <a:pt x="4987" y="485"/>
                  <a:pt x="3336" y="1458"/>
                </a:cubicBezTo>
                <a:cubicBezTo>
                  <a:pt x="134" y="3293"/>
                  <a:pt x="1" y="6228"/>
                  <a:pt x="2936" y="8163"/>
                </a:cubicBezTo>
                <a:cubicBezTo>
                  <a:pt x="3070" y="8229"/>
                  <a:pt x="3203" y="8296"/>
                  <a:pt x="3336" y="8396"/>
                </a:cubicBezTo>
                <a:cubicBezTo>
                  <a:pt x="5004" y="9347"/>
                  <a:pt x="7181" y="9822"/>
                  <a:pt x="9357" y="9822"/>
                </a:cubicBezTo>
                <a:cubicBezTo>
                  <a:pt x="11534" y="9822"/>
                  <a:pt x="13710" y="9347"/>
                  <a:pt x="15378" y="8396"/>
                </a:cubicBezTo>
                <a:cubicBezTo>
                  <a:pt x="18681" y="6461"/>
                  <a:pt x="18714" y="3359"/>
                  <a:pt x="15378" y="1425"/>
                </a:cubicBezTo>
                <a:cubicBezTo>
                  <a:pt x="15245" y="1358"/>
                  <a:pt x="15078" y="1291"/>
                  <a:pt x="14945" y="1224"/>
                </a:cubicBezTo>
                <a:cubicBezTo>
                  <a:pt x="13347" y="410"/>
                  <a:pt x="11344" y="0"/>
                  <a:pt x="93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6;p37">
            <a:extLst>
              <a:ext uri="{FF2B5EF4-FFF2-40B4-BE49-F238E27FC236}">
                <a16:creationId xmlns:a16="http://schemas.microsoft.com/office/drawing/2014/main" id="{645E767B-B8CB-599E-83E4-E2277BBCDBBF}"/>
              </a:ext>
            </a:extLst>
          </p:cNvPr>
          <p:cNvSpPr/>
          <p:nvPr/>
        </p:nvSpPr>
        <p:spPr>
          <a:xfrm>
            <a:off x="5944525" y="3357157"/>
            <a:ext cx="333493" cy="201278"/>
          </a:xfrm>
          <a:custGeom>
            <a:avLst/>
            <a:gdLst/>
            <a:ahLst/>
            <a:cxnLst/>
            <a:rect l="l" t="t" r="r" b="b"/>
            <a:pathLst>
              <a:path w="16279" h="9408" extrusionOk="0">
                <a:moveTo>
                  <a:pt x="8140" y="1"/>
                </a:moveTo>
                <a:cubicBezTo>
                  <a:pt x="3670" y="1"/>
                  <a:pt x="1" y="2102"/>
                  <a:pt x="1" y="4704"/>
                </a:cubicBezTo>
                <a:cubicBezTo>
                  <a:pt x="1" y="7306"/>
                  <a:pt x="3670" y="9407"/>
                  <a:pt x="8140" y="9407"/>
                </a:cubicBezTo>
                <a:cubicBezTo>
                  <a:pt x="12643" y="9407"/>
                  <a:pt x="16279" y="7306"/>
                  <a:pt x="16279" y="4704"/>
                </a:cubicBezTo>
                <a:cubicBezTo>
                  <a:pt x="16279" y="2102"/>
                  <a:pt x="12643" y="1"/>
                  <a:pt x="8140"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7;p37">
            <a:extLst>
              <a:ext uri="{FF2B5EF4-FFF2-40B4-BE49-F238E27FC236}">
                <a16:creationId xmlns:a16="http://schemas.microsoft.com/office/drawing/2014/main" id="{E4DA8862-608C-3F69-513B-64C9E21FF131}"/>
              </a:ext>
            </a:extLst>
          </p:cNvPr>
          <p:cNvSpPr/>
          <p:nvPr/>
        </p:nvSpPr>
        <p:spPr>
          <a:xfrm>
            <a:off x="5944525" y="3357157"/>
            <a:ext cx="333493" cy="201278"/>
          </a:xfrm>
          <a:custGeom>
            <a:avLst/>
            <a:gdLst/>
            <a:ahLst/>
            <a:cxnLst/>
            <a:rect l="l" t="t" r="r" b="b"/>
            <a:pathLst>
              <a:path w="16279" h="9408" extrusionOk="0">
                <a:moveTo>
                  <a:pt x="8140" y="1"/>
                </a:moveTo>
                <a:cubicBezTo>
                  <a:pt x="3670" y="1"/>
                  <a:pt x="1" y="2102"/>
                  <a:pt x="1" y="4704"/>
                </a:cubicBezTo>
                <a:cubicBezTo>
                  <a:pt x="1" y="7306"/>
                  <a:pt x="3670" y="9407"/>
                  <a:pt x="8140" y="9407"/>
                </a:cubicBezTo>
                <a:cubicBezTo>
                  <a:pt x="12643" y="9407"/>
                  <a:pt x="16279" y="7306"/>
                  <a:pt x="16279" y="4704"/>
                </a:cubicBezTo>
                <a:cubicBezTo>
                  <a:pt x="16279" y="2102"/>
                  <a:pt x="12643" y="1"/>
                  <a:pt x="8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8;p37">
            <a:extLst>
              <a:ext uri="{FF2B5EF4-FFF2-40B4-BE49-F238E27FC236}">
                <a16:creationId xmlns:a16="http://schemas.microsoft.com/office/drawing/2014/main" id="{A01FF81F-5617-7531-7F3F-5847C9CB3DF0}"/>
              </a:ext>
            </a:extLst>
          </p:cNvPr>
          <p:cNvSpPr/>
          <p:nvPr/>
        </p:nvSpPr>
        <p:spPr>
          <a:xfrm>
            <a:off x="5946390" y="3381277"/>
            <a:ext cx="330092" cy="173081"/>
          </a:xfrm>
          <a:custGeom>
            <a:avLst/>
            <a:gdLst/>
            <a:ahLst/>
            <a:cxnLst/>
            <a:rect l="l" t="t" r="r" b="b"/>
            <a:pathLst>
              <a:path w="16113" h="8090" extrusionOk="0">
                <a:moveTo>
                  <a:pt x="8056" y="0"/>
                </a:moveTo>
                <a:cubicBezTo>
                  <a:pt x="5972" y="0"/>
                  <a:pt x="3887" y="459"/>
                  <a:pt x="2302" y="1376"/>
                </a:cubicBezTo>
                <a:cubicBezTo>
                  <a:pt x="1001" y="2143"/>
                  <a:pt x="234" y="3077"/>
                  <a:pt x="1" y="4045"/>
                </a:cubicBezTo>
                <a:cubicBezTo>
                  <a:pt x="201" y="5012"/>
                  <a:pt x="1001" y="5946"/>
                  <a:pt x="2302" y="6713"/>
                </a:cubicBezTo>
                <a:cubicBezTo>
                  <a:pt x="3887" y="7631"/>
                  <a:pt x="5972" y="8089"/>
                  <a:pt x="8056" y="8089"/>
                </a:cubicBezTo>
                <a:cubicBezTo>
                  <a:pt x="10141" y="8089"/>
                  <a:pt x="12226" y="7631"/>
                  <a:pt x="13810" y="6713"/>
                </a:cubicBezTo>
                <a:cubicBezTo>
                  <a:pt x="15111" y="5946"/>
                  <a:pt x="15879" y="5012"/>
                  <a:pt x="16112" y="4045"/>
                </a:cubicBezTo>
                <a:cubicBezTo>
                  <a:pt x="15879" y="3077"/>
                  <a:pt x="15111" y="2143"/>
                  <a:pt x="13810" y="1376"/>
                </a:cubicBezTo>
                <a:cubicBezTo>
                  <a:pt x="12226" y="459"/>
                  <a:pt x="10141" y="0"/>
                  <a:pt x="8056"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9;p37">
            <a:extLst>
              <a:ext uri="{FF2B5EF4-FFF2-40B4-BE49-F238E27FC236}">
                <a16:creationId xmlns:a16="http://schemas.microsoft.com/office/drawing/2014/main" id="{01CC6438-E79E-82BD-7736-95CD6CED984B}"/>
              </a:ext>
            </a:extLst>
          </p:cNvPr>
          <p:cNvSpPr/>
          <p:nvPr/>
        </p:nvSpPr>
        <p:spPr>
          <a:xfrm>
            <a:off x="5946390" y="3381277"/>
            <a:ext cx="330092" cy="173081"/>
          </a:xfrm>
          <a:custGeom>
            <a:avLst/>
            <a:gdLst/>
            <a:ahLst/>
            <a:cxnLst/>
            <a:rect l="l" t="t" r="r" b="b"/>
            <a:pathLst>
              <a:path w="16113" h="8090" extrusionOk="0">
                <a:moveTo>
                  <a:pt x="8056" y="0"/>
                </a:moveTo>
                <a:cubicBezTo>
                  <a:pt x="5972" y="0"/>
                  <a:pt x="3887" y="459"/>
                  <a:pt x="2302" y="1376"/>
                </a:cubicBezTo>
                <a:cubicBezTo>
                  <a:pt x="1001" y="2143"/>
                  <a:pt x="234" y="3077"/>
                  <a:pt x="1" y="4045"/>
                </a:cubicBezTo>
                <a:cubicBezTo>
                  <a:pt x="201" y="5012"/>
                  <a:pt x="1001" y="5946"/>
                  <a:pt x="2302" y="6713"/>
                </a:cubicBezTo>
                <a:cubicBezTo>
                  <a:pt x="3887" y="7631"/>
                  <a:pt x="5972" y="8089"/>
                  <a:pt x="8056" y="8089"/>
                </a:cubicBezTo>
                <a:cubicBezTo>
                  <a:pt x="10141" y="8089"/>
                  <a:pt x="12226" y="7631"/>
                  <a:pt x="13810" y="6713"/>
                </a:cubicBezTo>
                <a:cubicBezTo>
                  <a:pt x="15111" y="5946"/>
                  <a:pt x="15879" y="5012"/>
                  <a:pt x="16112" y="4045"/>
                </a:cubicBezTo>
                <a:cubicBezTo>
                  <a:pt x="15879" y="3077"/>
                  <a:pt x="15111" y="2143"/>
                  <a:pt x="13810" y="1376"/>
                </a:cubicBezTo>
                <a:cubicBezTo>
                  <a:pt x="12226" y="459"/>
                  <a:pt x="10141" y="0"/>
                  <a:pt x="80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10;p37">
            <a:extLst>
              <a:ext uri="{FF2B5EF4-FFF2-40B4-BE49-F238E27FC236}">
                <a16:creationId xmlns:a16="http://schemas.microsoft.com/office/drawing/2014/main" id="{1A5CC8CA-AFCC-6342-3D64-BA2D60AF21C6}"/>
              </a:ext>
            </a:extLst>
          </p:cNvPr>
          <p:cNvSpPr/>
          <p:nvPr/>
        </p:nvSpPr>
        <p:spPr>
          <a:xfrm>
            <a:off x="5998046" y="3388889"/>
            <a:ext cx="218014" cy="149183"/>
          </a:xfrm>
          <a:custGeom>
            <a:avLst/>
            <a:gdLst/>
            <a:ahLst/>
            <a:cxnLst/>
            <a:rect l="l" t="t" r="r" b="b"/>
            <a:pathLst>
              <a:path w="10642" h="6973" extrusionOk="0">
                <a:moveTo>
                  <a:pt x="7222" y="4069"/>
                </a:moveTo>
                <a:cubicBezTo>
                  <a:pt x="7473" y="4069"/>
                  <a:pt x="7711" y="4118"/>
                  <a:pt x="7939" y="4237"/>
                </a:cubicBezTo>
                <a:lnTo>
                  <a:pt x="7772" y="4337"/>
                </a:lnTo>
                <a:cubicBezTo>
                  <a:pt x="7672" y="4371"/>
                  <a:pt x="7606" y="4437"/>
                  <a:pt x="7506" y="4471"/>
                </a:cubicBezTo>
                <a:cubicBezTo>
                  <a:pt x="7151" y="4613"/>
                  <a:pt x="6778" y="4688"/>
                  <a:pt x="6411" y="4688"/>
                </a:cubicBezTo>
                <a:cubicBezTo>
                  <a:pt x="6087" y="4688"/>
                  <a:pt x="5768" y="4629"/>
                  <a:pt x="5471" y="4504"/>
                </a:cubicBezTo>
                <a:cubicBezTo>
                  <a:pt x="6124" y="4279"/>
                  <a:pt x="6700" y="4069"/>
                  <a:pt x="7222" y="4069"/>
                </a:cubicBezTo>
                <a:close/>
                <a:moveTo>
                  <a:pt x="1268" y="1"/>
                </a:moveTo>
                <a:lnTo>
                  <a:pt x="0" y="735"/>
                </a:lnTo>
                <a:lnTo>
                  <a:pt x="0" y="1702"/>
                </a:lnTo>
                <a:lnTo>
                  <a:pt x="434" y="1936"/>
                </a:lnTo>
                <a:cubicBezTo>
                  <a:pt x="300" y="2102"/>
                  <a:pt x="234" y="2303"/>
                  <a:pt x="234" y="2503"/>
                </a:cubicBezTo>
                <a:lnTo>
                  <a:pt x="234" y="3470"/>
                </a:lnTo>
                <a:cubicBezTo>
                  <a:pt x="234" y="3870"/>
                  <a:pt x="534" y="4237"/>
                  <a:pt x="1134" y="4604"/>
                </a:cubicBezTo>
                <a:cubicBezTo>
                  <a:pt x="1635" y="4904"/>
                  <a:pt x="2235" y="5071"/>
                  <a:pt x="2836" y="5071"/>
                </a:cubicBezTo>
                <a:lnTo>
                  <a:pt x="3169" y="5071"/>
                </a:lnTo>
                <a:cubicBezTo>
                  <a:pt x="3803" y="5038"/>
                  <a:pt x="4437" y="4904"/>
                  <a:pt x="5037" y="4671"/>
                </a:cubicBezTo>
                <a:lnTo>
                  <a:pt x="5371" y="4537"/>
                </a:lnTo>
                <a:lnTo>
                  <a:pt x="4337" y="5605"/>
                </a:lnTo>
                <a:lnTo>
                  <a:pt x="4337" y="6572"/>
                </a:lnTo>
                <a:cubicBezTo>
                  <a:pt x="4918" y="6781"/>
                  <a:pt x="5532" y="6890"/>
                  <a:pt x="6147" y="6890"/>
                </a:cubicBezTo>
                <a:cubicBezTo>
                  <a:pt x="6909" y="6890"/>
                  <a:pt x="7672" y="6723"/>
                  <a:pt x="8373" y="6372"/>
                </a:cubicBezTo>
                <a:lnTo>
                  <a:pt x="9407" y="6973"/>
                </a:lnTo>
                <a:lnTo>
                  <a:pt x="10641" y="6272"/>
                </a:lnTo>
                <a:lnTo>
                  <a:pt x="10641" y="5305"/>
                </a:lnTo>
                <a:lnTo>
                  <a:pt x="10241" y="5038"/>
                </a:lnTo>
                <a:cubicBezTo>
                  <a:pt x="10341" y="4871"/>
                  <a:pt x="10408" y="4638"/>
                  <a:pt x="10408" y="4404"/>
                </a:cubicBezTo>
                <a:lnTo>
                  <a:pt x="10408" y="3437"/>
                </a:lnTo>
                <a:cubicBezTo>
                  <a:pt x="10408" y="3036"/>
                  <a:pt x="10141" y="2669"/>
                  <a:pt x="9540" y="2303"/>
                </a:cubicBezTo>
                <a:cubicBezTo>
                  <a:pt x="8925" y="1974"/>
                  <a:pt x="8246" y="1810"/>
                  <a:pt x="7566" y="1810"/>
                </a:cubicBezTo>
                <a:cubicBezTo>
                  <a:pt x="7141" y="1810"/>
                  <a:pt x="6715" y="1874"/>
                  <a:pt x="6305" y="2002"/>
                </a:cubicBezTo>
                <a:cubicBezTo>
                  <a:pt x="5904" y="2136"/>
                  <a:pt x="5471" y="2269"/>
                  <a:pt x="5104" y="2403"/>
                </a:cubicBezTo>
                <a:cubicBezTo>
                  <a:pt x="4670" y="2536"/>
                  <a:pt x="4237" y="2703"/>
                  <a:pt x="3803" y="2803"/>
                </a:cubicBezTo>
                <a:cubicBezTo>
                  <a:pt x="3603" y="2836"/>
                  <a:pt x="3403" y="2870"/>
                  <a:pt x="3203" y="2870"/>
                </a:cubicBezTo>
                <a:cubicBezTo>
                  <a:pt x="3036" y="2836"/>
                  <a:pt x="2869" y="2803"/>
                  <a:pt x="2702" y="2736"/>
                </a:cubicBezTo>
                <a:lnTo>
                  <a:pt x="2736" y="2703"/>
                </a:lnTo>
                <a:cubicBezTo>
                  <a:pt x="2769" y="2669"/>
                  <a:pt x="2802" y="2636"/>
                  <a:pt x="2869" y="2636"/>
                </a:cubicBezTo>
                <a:cubicBezTo>
                  <a:pt x="2969" y="2569"/>
                  <a:pt x="3069" y="2503"/>
                  <a:pt x="3203" y="2436"/>
                </a:cubicBezTo>
                <a:cubicBezTo>
                  <a:pt x="3506" y="2311"/>
                  <a:pt x="3839" y="2243"/>
                  <a:pt x="4169" y="2243"/>
                </a:cubicBezTo>
                <a:cubicBezTo>
                  <a:pt x="4455" y="2243"/>
                  <a:pt x="4740" y="2294"/>
                  <a:pt x="5004" y="2403"/>
                </a:cubicBezTo>
                <a:lnTo>
                  <a:pt x="6071" y="1369"/>
                </a:lnTo>
                <a:lnTo>
                  <a:pt x="6071" y="401"/>
                </a:lnTo>
                <a:cubicBezTo>
                  <a:pt x="5552" y="216"/>
                  <a:pt x="5013" y="123"/>
                  <a:pt x="4476" y="123"/>
                </a:cubicBezTo>
                <a:cubicBezTo>
                  <a:pt x="4046" y="123"/>
                  <a:pt x="3618" y="183"/>
                  <a:pt x="3203" y="301"/>
                </a:cubicBezTo>
                <a:cubicBezTo>
                  <a:pt x="2902" y="368"/>
                  <a:pt x="2602" y="468"/>
                  <a:pt x="2302" y="601"/>
                </a:cubicBezTo>
                <a:lnTo>
                  <a:pt x="1268"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1;p37">
            <a:extLst>
              <a:ext uri="{FF2B5EF4-FFF2-40B4-BE49-F238E27FC236}">
                <a16:creationId xmlns:a16="http://schemas.microsoft.com/office/drawing/2014/main" id="{45C31A03-66FB-B681-9A56-DE46A9CAD879}"/>
              </a:ext>
            </a:extLst>
          </p:cNvPr>
          <p:cNvSpPr/>
          <p:nvPr/>
        </p:nvSpPr>
        <p:spPr>
          <a:xfrm>
            <a:off x="5996796" y="3388889"/>
            <a:ext cx="221434" cy="127768"/>
          </a:xfrm>
          <a:custGeom>
            <a:avLst/>
            <a:gdLst/>
            <a:ahLst/>
            <a:cxnLst/>
            <a:rect l="l" t="t" r="r" b="b"/>
            <a:pathLst>
              <a:path w="10809" h="5972" extrusionOk="0">
                <a:moveTo>
                  <a:pt x="1301" y="1"/>
                </a:moveTo>
                <a:lnTo>
                  <a:pt x="34" y="701"/>
                </a:lnTo>
                <a:lnTo>
                  <a:pt x="1068" y="1302"/>
                </a:lnTo>
                <a:cubicBezTo>
                  <a:pt x="34" y="2102"/>
                  <a:pt x="1" y="2936"/>
                  <a:pt x="1201" y="3603"/>
                </a:cubicBezTo>
                <a:cubicBezTo>
                  <a:pt x="1702" y="3904"/>
                  <a:pt x="2302" y="4070"/>
                  <a:pt x="2903" y="4104"/>
                </a:cubicBezTo>
                <a:lnTo>
                  <a:pt x="3236" y="4104"/>
                </a:lnTo>
                <a:cubicBezTo>
                  <a:pt x="3870" y="4037"/>
                  <a:pt x="4504" y="3904"/>
                  <a:pt x="5104" y="3670"/>
                </a:cubicBezTo>
                <a:cubicBezTo>
                  <a:pt x="5924" y="3389"/>
                  <a:pt x="6662" y="3075"/>
                  <a:pt x="7307" y="3075"/>
                </a:cubicBezTo>
                <a:cubicBezTo>
                  <a:pt x="7579" y="3075"/>
                  <a:pt x="7835" y="3131"/>
                  <a:pt x="8073" y="3270"/>
                </a:cubicBezTo>
                <a:cubicBezTo>
                  <a:pt x="8607" y="3570"/>
                  <a:pt x="8440" y="3970"/>
                  <a:pt x="7873" y="4304"/>
                </a:cubicBezTo>
                <a:cubicBezTo>
                  <a:pt x="7773" y="4371"/>
                  <a:pt x="7673" y="4404"/>
                  <a:pt x="7573" y="4437"/>
                </a:cubicBezTo>
                <a:cubicBezTo>
                  <a:pt x="7239" y="4588"/>
                  <a:pt x="6880" y="4663"/>
                  <a:pt x="6522" y="4663"/>
                </a:cubicBezTo>
                <a:cubicBezTo>
                  <a:pt x="6163" y="4663"/>
                  <a:pt x="5805" y="4588"/>
                  <a:pt x="5471" y="4437"/>
                </a:cubicBezTo>
                <a:lnTo>
                  <a:pt x="4404" y="5538"/>
                </a:lnTo>
                <a:cubicBezTo>
                  <a:pt x="4985" y="5762"/>
                  <a:pt x="5594" y="5872"/>
                  <a:pt x="6202" y="5872"/>
                </a:cubicBezTo>
                <a:cubicBezTo>
                  <a:pt x="6954" y="5872"/>
                  <a:pt x="7706" y="5703"/>
                  <a:pt x="8407" y="5371"/>
                </a:cubicBezTo>
                <a:lnTo>
                  <a:pt x="9441" y="5972"/>
                </a:lnTo>
                <a:lnTo>
                  <a:pt x="10708" y="5238"/>
                </a:lnTo>
                <a:lnTo>
                  <a:pt x="9674" y="4671"/>
                </a:lnTo>
                <a:cubicBezTo>
                  <a:pt x="10708" y="3837"/>
                  <a:pt x="10808" y="3003"/>
                  <a:pt x="9607" y="2269"/>
                </a:cubicBezTo>
                <a:cubicBezTo>
                  <a:pt x="9005" y="1948"/>
                  <a:pt x="8343" y="1784"/>
                  <a:pt x="7679" y="1784"/>
                </a:cubicBezTo>
                <a:cubicBezTo>
                  <a:pt x="7238" y="1784"/>
                  <a:pt x="6797" y="1856"/>
                  <a:pt x="6372" y="2002"/>
                </a:cubicBezTo>
                <a:cubicBezTo>
                  <a:pt x="5938" y="2102"/>
                  <a:pt x="5538" y="2236"/>
                  <a:pt x="5138" y="2369"/>
                </a:cubicBezTo>
                <a:cubicBezTo>
                  <a:pt x="4737" y="2536"/>
                  <a:pt x="4304" y="2669"/>
                  <a:pt x="3870" y="2803"/>
                </a:cubicBezTo>
                <a:cubicBezTo>
                  <a:pt x="3728" y="2827"/>
                  <a:pt x="3570" y="2850"/>
                  <a:pt x="3419" y="2850"/>
                </a:cubicBezTo>
                <a:cubicBezTo>
                  <a:pt x="3356" y="2850"/>
                  <a:pt x="3295" y="2846"/>
                  <a:pt x="3236" y="2836"/>
                </a:cubicBezTo>
                <a:cubicBezTo>
                  <a:pt x="3036" y="2836"/>
                  <a:pt x="2836" y="2770"/>
                  <a:pt x="2669" y="2669"/>
                </a:cubicBezTo>
                <a:cubicBezTo>
                  <a:pt x="2235" y="2436"/>
                  <a:pt x="2202" y="2102"/>
                  <a:pt x="2769" y="1702"/>
                </a:cubicBezTo>
                <a:lnTo>
                  <a:pt x="2903" y="1635"/>
                </a:lnTo>
                <a:cubicBezTo>
                  <a:pt x="3003" y="1569"/>
                  <a:pt x="3136" y="1535"/>
                  <a:pt x="3236" y="1469"/>
                </a:cubicBezTo>
                <a:cubicBezTo>
                  <a:pt x="3540" y="1344"/>
                  <a:pt x="3872" y="1276"/>
                  <a:pt x="4208" y="1276"/>
                </a:cubicBezTo>
                <a:cubicBezTo>
                  <a:pt x="4499" y="1276"/>
                  <a:pt x="4792" y="1327"/>
                  <a:pt x="5071" y="1435"/>
                </a:cubicBezTo>
                <a:lnTo>
                  <a:pt x="6105" y="368"/>
                </a:lnTo>
                <a:cubicBezTo>
                  <a:pt x="5580" y="199"/>
                  <a:pt x="5033" y="115"/>
                  <a:pt x="4489" y="115"/>
                </a:cubicBezTo>
                <a:cubicBezTo>
                  <a:pt x="4066" y="115"/>
                  <a:pt x="3645" y="166"/>
                  <a:pt x="3236" y="268"/>
                </a:cubicBezTo>
                <a:cubicBezTo>
                  <a:pt x="2936" y="368"/>
                  <a:pt x="2636" y="468"/>
                  <a:pt x="2336" y="601"/>
                </a:cubicBezTo>
                <a:lnTo>
                  <a:pt x="1301" y="1"/>
                </a:ln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2;p37">
            <a:extLst>
              <a:ext uri="{FF2B5EF4-FFF2-40B4-BE49-F238E27FC236}">
                <a16:creationId xmlns:a16="http://schemas.microsoft.com/office/drawing/2014/main" id="{DFE47D54-DE85-A40E-6B04-C211CDEAC2F8}"/>
              </a:ext>
            </a:extLst>
          </p:cNvPr>
          <p:cNvSpPr/>
          <p:nvPr/>
        </p:nvSpPr>
        <p:spPr>
          <a:xfrm>
            <a:off x="5996796" y="3388889"/>
            <a:ext cx="221434" cy="127768"/>
          </a:xfrm>
          <a:custGeom>
            <a:avLst/>
            <a:gdLst/>
            <a:ahLst/>
            <a:cxnLst/>
            <a:rect l="l" t="t" r="r" b="b"/>
            <a:pathLst>
              <a:path w="10809" h="5972" extrusionOk="0">
                <a:moveTo>
                  <a:pt x="1301" y="1"/>
                </a:moveTo>
                <a:lnTo>
                  <a:pt x="34" y="701"/>
                </a:lnTo>
                <a:lnTo>
                  <a:pt x="1068" y="1302"/>
                </a:lnTo>
                <a:cubicBezTo>
                  <a:pt x="34" y="2102"/>
                  <a:pt x="1" y="2936"/>
                  <a:pt x="1201" y="3603"/>
                </a:cubicBezTo>
                <a:cubicBezTo>
                  <a:pt x="1702" y="3904"/>
                  <a:pt x="2302" y="4070"/>
                  <a:pt x="2903" y="4104"/>
                </a:cubicBezTo>
                <a:lnTo>
                  <a:pt x="3236" y="4104"/>
                </a:lnTo>
                <a:cubicBezTo>
                  <a:pt x="3870" y="4037"/>
                  <a:pt x="4504" y="3904"/>
                  <a:pt x="5104" y="3670"/>
                </a:cubicBezTo>
                <a:cubicBezTo>
                  <a:pt x="5924" y="3389"/>
                  <a:pt x="6662" y="3075"/>
                  <a:pt x="7307" y="3075"/>
                </a:cubicBezTo>
                <a:cubicBezTo>
                  <a:pt x="7579" y="3075"/>
                  <a:pt x="7835" y="3131"/>
                  <a:pt x="8073" y="3270"/>
                </a:cubicBezTo>
                <a:cubicBezTo>
                  <a:pt x="8607" y="3570"/>
                  <a:pt x="8440" y="3970"/>
                  <a:pt x="7873" y="4304"/>
                </a:cubicBezTo>
                <a:cubicBezTo>
                  <a:pt x="7773" y="4371"/>
                  <a:pt x="7673" y="4404"/>
                  <a:pt x="7573" y="4437"/>
                </a:cubicBezTo>
                <a:cubicBezTo>
                  <a:pt x="7239" y="4588"/>
                  <a:pt x="6880" y="4663"/>
                  <a:pt x="6522" y="4663"/>
                </a:cubicBezTo>
                <a:cubicBezTo>
                  <a:pt x="6163" y="4663"/>
                  <a:pt x="5805" y="4588"/>
                  <a:pt x="5471" y="4437"/>
                </a:cubicBezTo>
                <a:lnTo>
                  <a:pt x="4404" y="5538"/>
                </a:lnTo>
                <a:cubicBezTo>
                  <a:pt x="4985" y="5762"/>
                  <a:pt x="5594" y="5872"/>
                  <a:pt x="6202" y="5872"/>
                </a:cubicBezTo>
                <a:cubicBezTo>
                  <a:pt x="6954" y="5872"/>
                  <a:pt x="7706" y="5703"/>
                  <a:pt x="8407" y="5371"/>
                </a:cubicBezTo>
                <a:lnTo>
                  <a:pt x="9441" y="5972"/>
                </a:lnTo>
                <a:lnTo>
                  <a:pt x="10708" y="5238"/>
                </a:lnTo>
                <a:lnTo>
                  <a:pt x="9674" y="4671"/>
                </a:lnTo>
                <a:cubicBezTo>
                  <a:pt x="10708" y="3837"/>
                  <a:pt x="10808" y="3003"/>
                  <a:pt x="9607" y="2269"/>
                </a:cubicBezTo>
                <a:cubicBezTo>
                  <a:pt x="9005" y="1948"/>
                  <a:pt x="8343" y="1784"/>
                  <a:pt x="7679" y="1784"/>
                </a:cubicBezTo>
                <a:cubicBezTo>
                  <a:pt x="7238" y="1784"/>
                  <a:pt x="6797" y="1856"/>
                  <a:pt x="6372" y="2002"/>
                </a:cubicBezTo>
                <a:cubicBezTo>
                  <a:pt x="5938" y="2102"/>
                  <a:pt x="5538" y="2236"/>
                  <a:pt x="5138" y="2369"/>
                </a:cubicBezTo>
                <a:cubicBezTo>
                  <a:pt x="4737" y="2536"/>
                  <a:pt x="4304" y="2669"/>
                  <a:pt x="3870" y="2803"/>
                </a:cubicBezTo>
                <a:cubicBezTo>
                  <a:pt x="3728" y="2827"/>
                  <a:pt x="3570" y="2850"/>
                  <a:pt x="3419" y="2850"/>
                </a:cubicBezTo>
                <a:cubicBezTo>
                  <a:pt x="3356" y="2850"/>
                  <a:pt x="3295" y="2846"/>
                  <a:pt x="3236" y="2836"/>
                </a:cubicBezTo>
                <a:cubicBezTo>
                  <a:pt x="3036" y="2836"/>
                  <a:pt x="2836" y="2770"/>
                  <a:pt x="2669" y="2669"/>
                </a:cubicBezTo>
                <a:cubicBezTo>
                  <a:pt x="2235" y="2436"/>
                  <a:pt x="2202" y="2102"/>
                  <a:pt x="2769" y="1702"/>
                </a:cubicBezTo>
                <a:lnTo>
                  <a:pt x="2903" y="1635"/>
                </a:lnTo>
                <a:cubicBezTo>
                  <a:pt x="3003" y="1569"/>
                  <a:pt x="3136" y="1535"/>
                  <a:pt x="3236" y="1469"/>
                </a:cubicBezTo>
                <a:cubicBezTo>
                  <a:pt x="3540" y="1344"/>
                  <a:pt x="3872" y="1276"/>
                  <a:pt x="4208" y="1276"/>
                </a:cubicBezTo>
                <a:cubicBezTo>
                  <a:pt x="4499" y="1276"/>
                  <a:pt x="4792" y="1327"/>
                  <a:pt x="5071" y="1435"/>
                </a:cubicBezTo>
                <a:lnTo>
                  <a:pt x="6105" y="368"/>
                </a:lnTo>
                <a:cubicBezTo>
                  <a:pt x="5580" y="199"/>
                  <a:pt x="5033" y="115"/>
                  <a:pt x="4489" y="115"/>
                </a:cubicBezTo>
                <a:cubicBezTo>
                  <a:pt x="4066" y="115"/>
                  <a:pt x="3645" y="166"/>
                  <a:pt x="3236" y="268"/>
                </a:cubicBezTo>
                <a:cubicBezTo>
                  <a:pt x="2936" y="368"/>
                  <a:pt x="2636" y="468"/>
                  <a:pt x="2336" y="601"/>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3;p37">
            <a:extLst>
              <a:ext uri="{FF2B5EF4-FFF2-40B4-BE49-F238E27FC236}">
                <a16:creationId xmlns:a16="http://schemas.microsoft.com/office/drawing/2014/main" id="{02E2DA32-176C-61AC-774C-4E4F4F67ACE6}"/>
              </a:ext>
            </a:extLst>
          </p:cNvPr>
          <p:cNvSpPr/>
          <p:nvPr/>
        </p:nvSpPr>
        <p:spPr>
          <a:xfrm>
            <a:off x="5997411" y="3388273"/>
            <a:ext cx="47179" cy="45719"/>
          </a:xfrm>
          <a:custGeom>
            <a:avLst/>
            <a:gdLst/>
            <a:ahLst/>
            <a:cxnLst/>
            <a:rect l="l" t="t" r="r" b="b"/>
            <a:pathLst>
              <a:path w="2303" h="735" extrusionOk="0">
                <a:moveTo>
                  <a:pt x="1268" y="1"/>
                </a:moveTo>
                <a:lnTo>
                  <a:pt x="1" y="734"/>
                </a:lnTo>
                <a:lnTo>
                  <a:pt x="1" y="734"/>
                </a:lnTo>
                <a:lnTo>
                  <a:pt x="1268" y="167"/>
                </a:lnTo>
                <a:lnTo>
                  <a:pt x="2303" y="601"/>
                </a:lnTo>
                <a:lnTo>
                  <a:pt x="2303" y="601"/>
                </a:lnTo>
                <a:lnTo>
                  <a:pt x="126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4;p37">
            <a:extLst>
              <a:ext uri="{FF2B5EF4-FFF2-40B4-BE49-F238E27FC236}">
                <a16:creationId xmlns:a16="http://schemas.microsoft.com/office/drawing/2014/main" id="{84BDAF3F-B87C-8995-F81E-DBA4238E36F7}"/>
              </a:ext>
            </a:extLst>
          </p:cNvPr>
          <p:cNvSpPr/>
          <p:nvPr/>
        </p:nvSpPr>
        <p:spPr>
          <a:xfrm>
            <a:off x="6054664" y="3390660"/>
            <a:ext cx="61520" cy="45719"/>
          </a:xfrm>
          <a:custGeom>
            <a:avLst/>
            <a:gdLst/>
            <a:ahLst/>
            <a:cxnLst/>
            <a:rect l="l" t="t" r="r" b="b"/>
            <a:pathLst>
              <a:path w="3003" h="1307" extrusionOk="0">
                <a:moveTo>
                  <a:pt x="1370" y="0"/>
                </a:moveTo>
                <a:cubicBezTo>
                  <a:pt x="906" y="0"/>
                  <a:pt x="446" y="68"/>
                  <a:pt x="1" y="206"/>
                </a:cubicBezTo>
                <a:cubicBezTo>
                  <a:pt x="384" y="132"/>
                  <a:pt x="780" y="91"/>
                  <a:pt x="1177" y="91"/>
                </a:cubicBezTo>
                <a:cubicBezTo>
                  <a:pt x="1680" y="91"/>
                  <a:pt x="2185" y="157"/>
                  <a:pt x="2669" y="306"/>
                </a:cubicBezTo>
                <a:lnTo>
                  <a:pt x="1935" y="1307"/>
                </a:lnTo>
                <a:lnTo>
                  <a:pt x="3003" y="273"/>
                </a:lnTo>
                <a:cubicBezTo>
                  <a:pt x="2463" y="93"/>
                  <a:pt x="1914" y="0"/>
                  <a:pt x="137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5;p37">
            <a:extLst>
              <a:ext uri="{FF2B5EF4-FFF2-40B4-BE49-F238E27FC236}">
                <a16:creationId xmlns:a16="http://schemas.microsoft.com/office/drawing/2014/main" id="{49892857-FFAB-505B-A908-8C0048A412C3}"/>
              </a:ext>
            </a:extLst>
          </p:cNvPr>
          <p:cNvSpPr/>
          <p:nvPr/>
        </p:nvSpPr>
        <p:spPr>
          <a:xfrm>
            <a:off x="6115031" y="3422373"/>
            <a:ext cx="91594" cy="61531"/>
          </a:xfrm>
          <a:custGeom>
            <a:avLst/>
            <a:gdLst/>
            <a:ahLst/>
            <a:cxnLst/>
            <a:rect l="l" t="t" r="r" b="b"/>
            <a:pathLst>
              <a:path w="4471" h="2876" extrusionOk="0">
                <a:moveTo>
                  <a:pt x="1259" y="0"/>
                </a:moveTo>
                <a:cubicBezTo>
                  <a:pt x="834" y="0"/>
                  <a:pt x="407" y="67"/>
                  <a:pt x="0" y="207"/>
                </a:cubicBezTo>
                <a:cubicBezTo>
                  <a:pt x="314" y="137"/>
                  <a:pt x="630" y="103"/>
                  <a:pt x="946" y="103"/>
                </a:cubicBezTo>
                <a:cubicBezTo>
                  <a:pt x="1672" y="103"/>
                  <a:pt x="2395" y="282"/>
                  <a:pt x="3069" y="608"/>
                </a:cubicBezTo>
                <a:cubicBezTo>
                  <a:pt x="4070" y="1175"/>
                  <a:pt x="4237" y="1875"/>
                  <a:pt x="3303" y="2876"/>
                </a:cubicBezTo>
                <a:cubicBezTo>
                  <a:pt x="4337" y="2075"/>
                  <a:pt x="4470" y="1208"/>
                  <a:pt x="3236" y="508"/>
                </a:cubicBezTo>
                <a:cubicBezTo>
                  <a:pt x="2637" y="177"/>
                  <a:pt x="1949" y="0"/>
                  <a:pt x="125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6;p37">
            <a:extLst>
              <a:ext uri="{FF2B5EF4-FFF2-40B4-BE49-F238E27FC236}">
                <a16:creationId xmlns:a16="http://schemas.microsoft.com/office/drawing/2014/main" id="{D5E27DA3-58D5-A7BA-A792-4A23F7D0ECF8}"/>
              </a:ext>
            </a:extLst>
          </p:cNvPr>
          <p:cNvSpPr/>
          <p:nvPr/>
        </p:nvSpPr>
        <p:spPr>
          <a:xfrm>
            <a:off x="6172899" y="3476642"/>
            <a:ext cx="45719" cy="45719"/>
          </a:xfrm>
          <a:custGeom>
            <a:avLst/>
            <a:gdLst/>
            <a:ahLst/>
            <a:cxnLst/>
            <a:rect l="l" t="t" r="r" b="b"/>
            <a:pathLst>
              <a:path w="1269" h="1302" extrusionOk="0">
                <a:moveTo>
                  <a:pt x="234" y="0"/>
                </a:moveTo>
                <a:lnTo>
                  <a:pt x="1001" y="601"/>
                </a:lnTo>
                <a:lnTo>
                  <a:pt x="1" y="1301"/>
                </a:lnTo>
                <a:lnTo>
                  <a:pt x="1268" y="567"/>
                </a:lnTo>
                <a:lnTo>
                  <a:pt x="23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7;p37">
            <a:extLst>
              <a:ext uri="{FF2B5EF4-FFF2-40B4-BE49-F238E27FC236}">
                <a16:creationId xmlns:a16="http://schemas.microsoft.com/office/drawing/2014/main" id="{6039BCFF-E0C3-10DC-AF6B-A2DE32966195}"/>
              </a:ext>
            </a:extLst>
          </p:cNvPr>
          <p:cNvSpPr/>
          <p:nvPr/>
        </p:nvSpPr>
        <p:spPr>
          <a:xfrm>
            <a:off x="6078933" y="3472276"/>
            <a:ext cx="64941" cy="45719"/>
          </a:xfrm>
          <a:custGeom>
            <a:avLst/>
            <a:gdLst/>
            <a:ahLst/>
            <a:cxnLst/>
            <a:rect l="l" t="t" r="r" b="b"/>
            <a:pathLst>
              <a:path w="3170" h="1102" extrusionOk="0">
                <a:moveTo>
                  <a:pt x="1068" y="1"/>
                </a:moveTo>
                <a:lnTo>
                  <a:pt x="1" y="1102"/>
                </a:lnTo>
                <a:lnTo>
                  <a:pt x="1168" y="168"/>
                </a:lnTo>
                <a:cubicBezTo>
                  <a:pt x="1424" y="244"/>
                  <a:pt x="1686" y="282"/>
                  <a:pt x="1946" y="282"/>
                </a:cubicBezTo>
                <a:cubicBezTo>
                  <a:pt x="2364" y="282"/>
                  <a:pt x="2779" y="186"/>
                  <a:pt x="3170" y="1"/>
                </a:cubicBezTo>
                <a:lnTo>
                  <a:pt x="3170" y="1"/>
                </a:lnTo>
                <a:cubicBezTo>
                  <a:pt x="2826" y="138"/>
                  <a:pt x="2456" y="214"/>
                  <a:pt x="2087" y="214"/>
                </a:cubicBezTo>
                <a:cubicBezTo>
                  <a:pt x="1739" y="214"/>
                  <a:pt x="1392" y="146"/>
                  <a:pt x="106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8;p37">
            <a:extLst>
              <a:ext uri="{FF2B5EF4-FFF2-40B4-BE49-F238E27FC236}">
                <a16:creationId xmlns:a16="http://schemas.microsoft.com/office/drawing/2014/main" id="{78F9C9B7-2A7D-EBC3-8817-6B8B28BAA3B3}"/>
              </a:ext>
            </a:extLst>
          </p:cNvPr>
          <p:cNvSpPr/>
          <p:nvPr/>
        </p:nvSpPr>
        <p:spPr>
          <a:xfrm>
            <a:off x="6034124" y="3420638"/>
            <a:ext cx="45719" cy="45719"/>
          </a:xfrm>
          <a:custGeom>
            <a:avLst/>
            <a:gdLst/>
            <a:ahLst/>
            <a:cxnLst/>
            <a:rect l="l" t="t" r="r" b="b"/>
            <a:pathLst>
              <a:path w="1869" h="1194" extrusionOk="0">
                <a:moveTo>
                  <a:pt x="768" y="0"/>
                </a:moveTo>
                <a:lnTo>
                  <a:pt x="768" y="0"/>
                </a:lnTo>
                <a:cubicBezTo>
                  <a:pt x="234" y="300"/>
                  <a:pt x="1" y="634"/>
                  <a:pt x="368" y="934"/>
                </a:cubicBezTo>
                <a:cubicBezTo>
                  <a:pt x="621" y="1109"/>
                  <a:pt x="920" y="1194"/>
                  <a:pt x="1224" y="1194"/>
                </a:cubicBezTo>
                <a:cubicBezTo>
                  <a:pt x="1441" y="1194"/>
                  <a:pt x="1661" y="1151"/>
                  <a:pt x="1869" y="1068"/>
                </a:cubicBezTo>
                <a:lnTo>
                  <a:pt x="1869" y="1068"/>
                </a:lnTo>
                <a:cubicBezTo>
                  <a:pt x="1669" y="1134"/>
                  <a:pt x="1435" y="1134"/>
                  <a:pt x="1235" y="1134"/>
                </a:cubicBezTo>
                <a:cubicBezTo>
                  <a:pt x="1035" y="1134"/>
                  <a:pt x="835" y="1068"/>
                  <a:pt x="668" y="967"/>
                </a:cubicBezTo>
                <a:cubicBezTo>
                  <a:pt x="268" y="734"/>
                  <a:pt x="201" y="400"/>
                  <a:pt x="76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9;p37">
            <a:extLst>
              <a:ext uri="{FF2B5EF4-FFF2-40B4-BE49-F238E27FC236}">
                <a16:creationId xmlns:a16="http://schemas.microsoft.com/office/drawing/2014/main" id="{F4EBBD40-00C4-5B6A-40AB-F795287546D7}"/>
              </a:ext>
            </a:extLst>
          </p:cNvPr>
          <p:cNvSpPr/>
          <p:nvPr/>
        </p:nvSpPr>
        <p:spPr>
          <a:xfrm>
            <a:off x="5997020" y="3413159"/>
            <a:ext cx="59226" cy="59262"/>
          </a:xfrm>
          <a:custGeom>
            <a:avLst/>
            <a:gdLst/>
            <a:ahLst/>
            <a:cxnLst/>
            <a:rect l="l" t="t" r="r" b="b"/>
            <a:pathLst>
              <a:path w="2891" h="2770" extrusionOk="0">
                <a:moveTo>
                  <a:pt x="1056" y="1"/>
                </a:moveTo>
                <a:cubicBezTo>
                  <a:pt x="1049" y="6"/>
                  <a:pt x="1038" y="14"/>
                  <a:pt x="1024" y="26"/>
                </a:cubicBezTo>
                <a:lnTo>
                  <a:pt x="1024" y="26"/>
                </a:lnTo>
                <a:cubicBezTo>
                  <a:pt x="1034" y="18"/>
                  <a:pt x="1045" y="9"/>
                  <a:pt x="1056" y="1"/>
                </a:cubicBezTo>
                <a:close/>
                <a:moveTo>
                  <a:pt x="1024" y="26"/>
                </a:moveTo>
                <a:lnTo>
                  <a:pt x="1024" y="26"/>
                </a:lnTo>
                <a:cubicBezTo>
                  <a:pt x="21" y="818"/>
                  <a:pt x="1" y="1609"/>
                  <a:pt x="1156" y="2302"/>
                </a:cubicBezTo>
                <a:cubicBezTo>
                  <a:pt x="1690" y="2603"/>
                  <a:pt x="2290" y="2769"/>
                  <a:pt x="2891" y="2769"/>
                </a:cubicBezTo>
                <a:cubicBezTo>
                  <a:pt x="1990" y="2703"/>
                  <a:pt x="856" y="2169"/>
                  <a:pt x="556" y="1469"/>
                </a:cubicBezTo>
                <a:cubicBezTo>
                  <a:pt x="247" y="820"/>
                  <a:pt x="853" y="172"/>
                  <a:pt x="1024" y="26"/>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20;p37">
            <a:extLst>
              <a:ext uri="{FF2B5EF4-FFF2-40B4-BE49-F238E27FC236}">
                <a16:creationId xmlns:a16="http://schemas.microsoft.com/office/drawing/2014/main" id="{FB481CF7-2969-E18C-01BA-AF57798B76FE}"/>
              </a:ext>
            </a:extLst>
          </p:cNvPr>
          <p:cNvSpPr/>
          <p:nvPr/>
        </p:nvSpPr>
        <p:spPr>
          <a:xfrm>
            <a:off x="5884791" y="3282480"/>
            <a:ext cx="503650" cy="303501"/>
          </a:xfrm>
          <a:custGeom>
            <a:avLst/>
            <a:gdLst/>
            <a:ahLst/>
            <a:cxnLst/>
            <a:rect l="l" t="t" r="r" b="b"/>
            <a:pathLst>
              <a:path w="24585" h="14186" extrusionOk="0">
                <a:moveTo>
                  <a:pt x="12292" y="1"/>
                </a:moveTo>
                <a:cubicBezTo>
                  <a:pt x="9148" y="1"/>
                  <a:pt x="6005" y="701"/>
                  <a:pt x="3603" y="2102"/>
                </a:cubicBezTo>
                <a:cubicBezTo>
                  <a:pt x="2402" y="2736"/>
                  <a:pt x="1401" y="3637"/>
                  <a:pt x="701" y="4804"/>
                </a:cubicBezTo>
                <a:lnTo>
                  <a:pt x="0" y="4804"/>
                </a:lnTo>
                <a:lnTo>
                  <a:pt x="0" y="7306"/>
                </a:lnTo>
                <a:cubicBezTo>
                  <a:pt x="100" y="9041"/>
                  <a:pt x="1301" y="10775"/>
                  <a:pt x="3603" y="12109"/>
                </a:cubicBezTo>
                <a:cubicBezTo>
                  <a:pt x="6005" y="13494"/>
                  <a:pt x="9148" y="14186"/>
                  <a:pt x="12292" y="14186"/>
                </a:cubicBezTo>
                <a:cubicBezTo>
                  <a:pt x="15436" y="14186"/>
                  <a:pt x="18580" y="13494"/>
                  <a:pt x="20982" y="12109"/>
                </a:cubicBezTo>
                <a:cubicBezTo>
                  <a:pt x="23284" y="10775"/>
                  <a:pt x="24484" y="9041"/>
                  <a:pt x="24584" y="7306"/>
                </a:cubicBezTo>
                <a:lnTo>
                  <a:pt x="24584" y="4804"/>
                </a:lnTo>
                <a:lnTo>
                  <a:pt x="23917" y="4804"/>
                </a:lnTo>
                <a:cubicBezTo>
                  <a:pt x="23183" y="3670"/>
                  <a:pt x="22183" y="2736"/>
                  <a:pt x="20982" y="2102"/>
                </a:cubicBezTo>
                <a:cubicBezTo>
                  <a:pt x="18580" y="701"/>
                  <a:pt x="15436" y="1"/>
                  <a:pt x="12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1;p37">
            <a:extLst>
              <a:ext uri="{FF2B5EF4-FFF2-40B4-BE49-F238E27FC236}">
                <a16:creationId xmlns:a16="http://schemas.microsoft.com/office/drawing/2014/main" id="{A01B77B1-9178-4AD6-B9DB-D44B3C4731F7}"/>
              </a:ext>
            </a:extLst>
          </p:cNvPr>
          <p:cNvSpPr/>
          <p:nvPr/>
        </p:nvSpPr>
        <p:spPr>
          <a:xfrm>
            <a:off x="5865502" y="3239387"/>
            <a:ext cx="550133" cy="303822"/>
          </a:xfrm>
          <a:custGeom>
            <a:avLst/>
            <a:gdLst/>
            <a:ahLst/>
            <a:cxnLst/>
            <a:rect l="l" t="t" r="r" b="b"/>
            <a:pathLst>
              <a:path w="26854" h="14201" extrusionOk="0">
                <a:moveTo>
                  <a:pt x="13373" y="1"/>
                </a:moveTo>
                <a:cubicBezTo>
                  <a:pt x="10225" y="1"/>
                  <a:pt x="7073" y="693"/>
                  <a:pt x="4671" y="2077"/>
                </a:cubicBezTo>
                <a:cubicBezTo>
                  <a:pt x="3937" y="2511"/>
                  <a:pt x="3270" y="3011"/>
                  <a:pt x="2703" y="3612"/>
                </a:cubicBezTo>
                <a:cubicBezTo>
                  <a:pt x="1" y="6314"/>
                  <a:pt x="668" y="9816"/>
                  <a:pt x="4671" y="12118"/>
                </a:cubicBezTo>
                <a:cubicBezTo>
                  <a:pt x="5238" y="12451"/>
                  <a:pt x="5805" y="12718"/>
                  <a:pt x="6405" y="12952"/>
                </a:cubicBezTo>
                <a:lnTo>
                  <a:pt x="6606" y="13018"/>
                </a:lnTo>
                <a:cubicBezTo>
                  <a:pt x="8655" y="13807"/>
                  <a:pt x="11025" y="14201"/>
                  <a:pt x="13392" y="14201"/>
                </a:cubicBezTo>
                <a:cubicBezTo>
                  <a:pt x="16534" y="14201"/>
                  <a:pt x="19672" y="13507"/>
                  <a:pt x="22050" y="12118"/>
                </a:cubicBezTo>
                <a:cubicBezTo>
                  <a:pt x="26853" y="9349"/>
                  <a:pt x="26853" y="4846"/>
                  <a:pt x="22050" y="2077"/>
                </a:cubicBezTo>
                <a:cubicBezTo>
                  <a:pt x="19665" y="693"/>
                  <a:pt x="16521" y="1"/>
                  <a:pt x="13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2;p37">
            <a:extLst>
              <a:ext uri="{FF2B5EF4-FFF2-40B4-BE49-F238E27FC236}">
                <a16:creationId xmlns:a16="http://schemas.microsoft.com/office/drawing/2014/main" id="{65AD17E5-7049-1C6F-9AB0-AF39078BDF7E}"/>
              </a:ext>
            </a:extLst>
          </p:cNvPr>
          <p:cNvSpPr/>
          <p:nvPr/>
        </p:nvSpPr>
        <p:spPr>
          <a:xfrm>
            <a:off x="5881060" y="3248417"/>
            <a:ext cx="513914" cy="282278"/>
          </a:xfrm>
          <a:custGeom>
            <a:avLst/>
            <a:gdLst/>
            <a:ahLst/>
            <a:cxnLst/>
            <a:rect l="l" t="t" r="r" b="b"/>
            <a:pathLst>
              <a:path w="25086" h="13194" extrusionOk="0">
                <a:moveTo>
                  <a:pt x="12543" y="1"/>
                </a:moveTo>
                <a:cubicBezTo>
                  <a:pt x="9624" y="1"/>
                  <a:pt x="6706" y="643"/>
                  <a:pt x="4471" y="1927"/>
                </a:cubicBezTo>
                <a:cubicBezTo>
                  <a:pt x="1" y="4529"/>
                  <a:pt x="1" y="8698"/>
                  <a:pt x="4471" y="11267"/>
                </a:cubicBezTo>
                <a:cubicBezTo>
                  <a:pt x="6706" y="12551"/>
                  <a:pt x="9624" y="13193"/>
                  <a:pt x="12543" y="13193"/>
                </a:cubicBezTo>
                <a:cubicBezTo>
                  <a:pt x="15462" y="13193"/>
                  <a:pt x="18381" y="12551"/>
                  <a:pt x="20615" y="11267"/>
                </a:cubicBezTo>
                <a:cubicBezTo>
                  <a:pt x="25085" y="8698"/>
                  <a:pt x="25085" y="4529"/>
                  <a:pt x="20615" y="1927"/>
                </a:cubicBezTo>
                <a:cubicBezTo>
                  <a:pt x="18381" y="643"/>
                  <a:pt x="15462" y="1"/>
                  <a:pt x="12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923;p37">
            <a:extLst>
              <a:ext uri="{FF2B5EF4-FFF2-40B4-BE49-F238E27FC236}">
                <a16:creationId xmlns:a16="http://schemas.microsoft.com/office/drawing/2014/main" id="{69AD42E1-BC42-BEF8-3C76-8B440B241719}"/>
              </a:ext>
            </a:extLst>
          </p:cNvPr>
          <p:cNvSpPr/>
          <p:nvPr/>
        </p:nvSpPr>
        <p:spPr>
          <a:xfrm>
            <a:off x="6055298" y="3284346"/>
            <a:ext cx="311614" cy="240965"/>
          </a:xfrm>
          <a:custGeom>
            <a:avLst/>
            <a:gdLst/>
            <a:ahLst/>
            <a:cxnLst/>
            <a:rect l="l" t="t" r="r" b="b"/>
            <a:pathLst>
              <a:path w="15211" h="11263" extrusionOk="0">
                <a:moveTo>
                  <a:pt x="11208" y="1"/>
                </a:moveTo>
                <a:lnTo>
                  <a:pt x="11208" y="1"/>
                </a:lnTo>
                <a:cubicBezTo>
                  <a:pt x="11842" y="1335"/>
                  <a:pt x="9941" y="2069"/>
                  <a:pt x="9941" y="2069"/>
                </a:cubicBezTo>
                <a:cubicBezTo>
                  <a:pt x="9941" y="2069"/>
                  <a:pt x="1401" y="7506"/>
                  <a:pt x="1134" y="9441"/>
                </a:cubicBezTo>
                <a:cubicBezTo>
                  <a:pt x="1368" y="10742"/>
                  <a:pt x="0" y="11009"/>
                  <a:pt x="0" y="11009"/>
                </a:cubicBezTo>
                <a:cubicBezTo>
                  <a:pt x="1051" y="11178"/>
                  <a:pt x="2112" y="11262"/>
                  <a:pt x="3178" y="11262"/>
                </a:cubicBezTo>
                <a:cubicBezTo>
                  <a:pt x="4007" y="11262"/>
                  <a:pt x="4839" y="11211"/>
                  <a:pt x="5671" y="11109"/>
                </a:cubicBezTo>
                <a:lnTo>
                  <a:pt x="6238" y="11009"/>
                </a:lnTo>
                <a:cubicBezTo>
                  <a:pt x="7105" y="10875"/>
                  <a:pt x="7972" y="10675"/>
                  <a:pt x="8806" y="10408"/>
                </a:cubicBezTo>
                <a:cubicBezTo>
                  <a:pt x="9073" y="10308"/>
                  <a:pt x="9340" y="10208"/>
                  <a:pt x="9607" y="10108"/>
                </a:cubicBezTo>
                <a:cubicBezTo>
                  <a:pt x="9874" y="10008"/>
                  <a:pt x="10107" y="9875"/>
                  <a:pt x="10374" y="9775"/>
                </a:cubicBezTo>
                <a:cubicBezTo>
                  <a:pt x="10674" y="9641"/>
                  <a:pt x="10975" y="9474"/>
                  <a:pt x="11275" y="9308"/>
                </a:cubicBezTo>
                <a:cubicBezTo>
                  <a:pt x="11542" y="9141"/>
                  <a:pt x="11842" y="8941"/>
                  <a:pt x="12109" y="8740"/>
                </a:cubicBezTo>
                <a:cubicBezTo>
                  <a:pt x="12309" y="8640"/>
                  <a:pt x="12476" y="8474"/>
                  <a:pt x="12676" y="8340"/>
                </a:cubicBezTo>
                <a:cubicBezTo>
                  <a:pt x="15211" y="6139"/>
                  <a:pt x="15211" y="3237"/>
                  <a:pt x="12676" y="1035"/>
                </a:cubicBezTo>
                <a:cubicBezTo>
                  <a:pt x="12476" y="868"/>
                  <a:pt x="12309" y="735"/>
                  <a:pt x="12109" y="601"/>
                </a:cubicBezTo>
                <a:cubicBezTo>
                  <a:pt x="11809" y="368"/>
                  <a:pt x="11508" y="168"/>
                  <a:pt x="11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924;p37">
            <a:extLst>
              <a:ext uri="{FF2B5EF4-FFF2-40B4-BE49-F238E27FC236}">
                <a16:creationId xmlns:a16="http://schemas.microsoft.com/office/drawing/2014/main" id="{79366682-0E4C-54B0-51FB-9D0068DDF756}"/>
              </a:ext>
            </a:extLst>
          </p:cNvPr>
          <p:cNvSpPr/>
          <p:nvPr/>
        </p:nvSpPr>
        <p:spPr>
          <a:xfrm>
            <a:off x="5940177" y="3280036"/>
            <a:ext cx="383377" cy="210157"/>
          </a:xfrm>
          <a:custGeom>
            <a:avLst/>
            <a:gdLst/>
            <a:ahLst/>
            <a:cxnLst/>
            <a:rect l="l" t="t" r="r" b="b"/>
            <a:pathLst>
              <a:path w="18714" h="9823" extrusionOk="0">
                <a:moveTo>
                  <a:pt x="9338" y="0"/>
                </a:moveTo>
                <a:cubicBezTo>
                  <a:pt x="7334" y="0"/>
                  <a:pt x="5332" y="401"/>
                  <a:pt x="3736" y="1199"/>
                </a:cubicBezTo>
                <a:lnTo>
                  <a:pt x="3336" y="1433"/>
                </a:lnTo>
                <a:cubicBezTo>
                  <a:pt x="0" y="3367"/>
                  <a:pt x="0" y="6470"/>
                  <a:pt x="3336" y="8371"/>
                </a:cubicBezTo>
                <a:cubicBezTo>
                  <a:pt x="4987" y="9338"/>
                  <a:pt x="7163" y="9822"/>
                  <a:pt x="9344" y="9822"/>
                </a:cubicBezTo>
                <a:cubicBezTo>
                  <a:pt x="11525" y="9822"/>
                  <a:pt x="13710" y="9338"/>
                  <a:pt x="15378" y="8371"/>
                </a:cubicBezTo>
                <a:cubicBezTo>
                  <a:pt x="15511" y="8304"/>
                  <a:pt x="15611" y="8238"/>
                  <a:pt x="15745" y="8138"/>
                </a:cubicBezTo>
                <a:cubicBezTo>
                  <a:pt x="18713" y="6203"/>
                  <a:pt x="18547" y="3267"/>
                  <a:pt x="15378" y="1433"/>
                </a:cubicBezTo>
                <a:cubicBezTo>
                  <a:pt x="13708" y="476"/>
                  <a:pt x="11521" y="0"/>
                  <a:pt x="9338"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925;p37">
            <a:extLst>
              <a:ext uri="{FF2B5EF4-FFF2-40B4-BE49-F238E27FC236}">
                <a16:creationId xmlns:a16="http://schemas.microsoft.com/office/drawing/2014/main" id="{267E9C46-98EB-DB6C-15BF-7B3BF4ACA04B}"/>
              </a:ext>
            </a:extLst>
          </p:cNvPr>
          <p:cNvSpPr/>
          <p:nvPr/>
        </p:nvSpPr>
        <p:spPr>
          <a:xfrm>
            <a:off x="5940177" y="3280036"/>
            <a:ext cx="383377" cy="210157"/>
          </a:xfrm>
          <a:custGeom>
            <a:avLst/>
            <a:gdLst/>
            <a:ahLst/>
            <a:cxnLst/>
            <a:rect l="l" t="t" r="r" b="b"/>
            <a:pathLst>
              <a:path w="18714" h="9823" extrusionOk="0">
                <a:moveTo>
                  <a:pt x="9338" y="0"/>
                </a:moveTo>
                <a:cubicBezTo>
                  <a:pt x="7334" y="0"/>
                  <a:pt x="5332" y="401"/>
                  <a:pt x="3736" y="1199"/>
                </a:cubicBezTo>
                <a:lnTo>
                  <a:pt x="3336" y="1433"/>
                </a:lnTo>
                <a:cubicBezTo>
                  <a:pt x="0" y="3367"/>
                  <a:pt x="0" y="6470"/>
                  <a:pt x="3336" y="8371"/>
                </a:cubicBezTo>
                <a:cubicBezTo>
                  <a:pt x="4987" y="9338"/>
                  <a:pt x="7163" y="9822"/>
                  <a:pt x="9344" y="9822"/>
                </a:cubicBezTo>
                <a:cubicBezTo>
                  <a:pt x="11525" y="9822"/>
                  <a:pt x="13710" y="9338"/>
                  <a:pt x="15378" y="8371"/>
                </a:cubicBezTo>
                <a:cubicBezTo>
                  <a:pt x="15511" y="8304"/>
                  <a:pt x="15611" y="8238"/>
                  <a:pt x="15745" y="8138"/>
                </a:cubicBezTo>
                <a:cubicBezTo>
                  <a:pt x="18713" y="6203"/>
                  <a:pt x="18547" y="3267"/>
                  <a:pt x="15378" y="1433"/>
                </a:cubicBezTo>
                <a:cubicBezTo>
                  <a:pt x="13708" y="476"/>
                  <a:pt x="11521" y="0"/>
                  <a:pt x="9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926;p37">
            <a:extLst>
              <a:ext uri="{FF2B5EF4-FFF2-40B4-BE49-F238E27FC236}">
                <a16:creationId xmlns:a16="http://schemas.microsoft.com/office/drawing/2014/main" id="{347A7C0A-F67C-EBBD-0F54-C9D59DB3C545}"/>
              </a:ext>
            </a:extLst>
          </p:cNvPr>
          <p:cNvSpPr/>
          <p:nvPr/>
        </p:nvSpPr>
        <p:spPr>
          <a:xfrm>
            <a:off x="5947640" y="3284197"/>
            <a:ext cx="366291" cy="200915"/>
          </a:xfrm>
          <a:custGeom>
            <a:avLst/>
            <a:gdLst/>
            <a:ahLst/>
            <a:cxnLst/>
            <a:rect l="l" t="t" r="r" b="b"/>
            <a:pathLst>
              <a:path w="17880" h="9391" extrusionOk="0">
                <a:moveTo>
                  <a:pt x="8940" y="1"/>
                </a:moveTo>
                <a:cubicBezTo>
                  <a:pt x="6864" y="1"/>
                  <a:pt x="4787" y="459"/>
                  <a:pt x="3203" y="1377"/>
                </a:cubicBezTo>
                <a:cubicBezTo>
                  <a:pt x="0" y="3211"/>
                  <a:pt x="34" y="6180"/>
                  <a:pt x="3203" y="8015"/>
                </a:cubicBezTo>
                <a:cubicBezTo>
                  <a:pt x="4770" y="8932"/>
                  <a:pt x="6847" y="9391"/>
                  <a:pt x="8928" y="9391"/>
                </a:cubicBezTo>
                <a:cubicBezTo>
                  <a:pt x="11008" y="9391"/>
                  <a:pt x="13093" y="8932"/>
                  <a:pt x="14677" y="8015"/>
                </a:cubicBezTo>
                <a:cubicBezTo>
                  <a:pt x="17880" y="6180"/>
                  <a:pt x="17880" y="3211"/>
                  <a:pt x="14677" y="1377"/>
                </a:cubicBezTo>
                <a:cubicBezTo>
                  <a:pt x="13093" y="459"/>
                  <a:pt x="11017" y="1"/>
                  <a:pt x="8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927;p37">
            <a:extLst>
              <a:ext uri="{FF2B5EF4-FFF2-40B4-BE49-F238E27FC236}">
                <a16:creationId xmlns:a16="http://schemas.microsoft.com/office/drawing/2014/main" id="{D241E226-C75D-DC7F-ACD0-B0B52B2A7C4A}"/>
              </a:ext>
            </a:extLst>
          </p:cNvPr>
          <p:cNvSpPr/>
          <p:nvPr/>
        </p:nvSpPr>
        <p:spPr>
          <a:xfrm>
            <a:off x="5963814" y="3308467"/>
            <a:ext cx="330092" cy="173081"/>
          </a:xfrm>
          <a:custGeom>
            <a:avLst/>
            <a:gdLst/>
            <a:ahLst/>
            <a:cxnLst/>
            <a:rect l="l" t="t" r="r" b="b"/>
            <a:pathLst>
              <a:path w="16113" h="8090" extrusionOk="0">
                <a:moveTo>
                  <a:pt x="8061" y="0"/>
                </a:moveTo>
                <a:cubicBezTo>
                  <a:pt x="5980" y="0"/>
                  <a:pt x="3903" y="459"/>
                  <a:pt x="2336" y="1376"/>
                </a:cubicBezTo>
                <a:cubicBezTo>
                  <a:pt x="1035" y="2110"/>
                  <a:pt x="234" y="3078"/>
                  <a:pt x="1" y="4045"/>
                </a:cubicBezTo>
                <a:cubicBezTo>
                  <a:pt x="234" y="5012"/>
                  <a:pt x="1035" y="5946"/>
                  <a:pt x="2336" y="6714"/>
                </a:cubicBezTo>
                <a:cubicBezTo>
                  <a:pt x="3920" y="7631"/>
                  <a:pt x="6005" y="8090"/>
                  <a:pt x="8086" y="8090"/>
                </a:cubicBezTo>
                <a:cubicBezTo>
                  <a:pt x="10166" y="8090"/>
                  <a:pt x="12243" y="7631"/>
                  <a:pt x="13810" y="6714"/>
                </a:cubicBezTo>
                <a:cubicBezTo>
                  <a:pt x="15111" y="5946"/>
                  <a:pt x="15912" y="5012"/>
                  <a:pt x="16112" y="4045"/>
                </a:cubicBezTo>
                <a:cubicBezTo>
                  <a:pt x="15879" y="3078"/>
                  <a:pt x="15111" y="2110"/>
                  <a:pt x="13810" y="1376"/>
                </a:cubicBezTo>
                <a:cubicBezTo>
                  <a:pt x="12226" y="459"/>
                  <a:pt x="10141" y="0"/>
                  <a:pt x="80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928;p37">
            <a:extLst>
              <a:ext uri="{FF2B5EF4-FFF2-40B4-BE49-F238E27FC236}">
                <a16:creationId xmlns:a16="http://schemas.microsoft.com/office/drawing/2014/main" id="{0A6EA71E-A408-F64F-5B11-1B0D3C6BD164}"/>
              </a:ext>
            </a:extLst>
          </p:cNvPr>
          <p:cNvSpPr/>
          <p:nvPr/>
        </p:nvSpPr>
        <p:spPr>
          <a:xfrm>
            <a:off x="6016085" y="3316097"/>
            <a:ext cx="217337" cy="149162"/>
          </a:xfrm>
          <a:custGeom>
            <a:avLst/>
            <a:gdLst/>
            <a:ahLst/>
            <a:cxnLst/>
            <a:rect l="l" t="t" r="r" b="b"/>
            <a:pathLst>
              <a:path w="10609" h="6972" extrusionOk="0">
                <a:moveTo>
                  <a:pt x="7214" y="4035"/>
                </a:moveTo>
                <a:cubicBezTo>
                  <a:pt x="7470" y="4035"/>
                  <a:pt x="7712" y="4084"/>
                  <a:pt x="7940" y="4203"/>
                </a:cubicBezTo>
                <a:lnTo>
                  <a:pt x="7773" y="4303"/>
                </a:lnTo>
                <a:cubicBezTo>
                  <a:pt x="7673" y="4370"/>
                  <a:pt x="7573" y="4403"/>
                  <a:pt x="7473" y="4470"/>
                </a:cubicBezTo>
                <a:cubicBezTo>
                  <a:pt x="7156" y="4603"/>
                  <a:pt x="6814" y="4670"/>
                  <a:pt x="6468" y="4670"/>
                </a:cubicBezTo>
                <a:cubicBezTo>
                  <a:pt x="6122" y="4670"/>
                  <a:pt x="5771" y="4603"/>
                  <a:pt x="5438" y="4470"/>
                </a:cubicBezTo>
                <a:cubicBezTo>
                  <a:pt x="6091" y="4245"/>
                  <a:pt x="6683" y="4035"/>
                  <a:pt x="7214" y="4035"/>
                </a:cubicBezTo>
                <a:close/>
                <a:moveTo>
                  <a:pt x="1235" y="0"/>
                </a:moveTo>
                <a:lnTo>
                  <a:pt x="1" y="701"/>
                </a:lnTo>
                <a:lnTo>
                  <a:pt x="1" y="1668"/>
                </a:lnTo>
                <a:lnTo>
                  <a:pt x="401" y="1901"/>
                </a:lnTo>
                <a:cubicBezTo>
                  <a:pt x="301" y="2068"/>
                  <a:pt x="234" y="2268"/>
                  <a:pt x="234" y="2469"/>
                </a:cubicBezTo>
                <a:lnTo>
                  <a:pt x="234" y="3436"/>
                </a:lnTo>
                <a:cubicBezTo>
                  <a:pt x="234" y="3836"/>
                  <a:pt x="501" y="4236"/>
                  <a:pt x="1101" y="4570"/>
                </a:cubicBezTo>
                <a:cubicBezTo>
                  <a:pt x="1635" y="4870"/>
                  <a:pt x="2236" y="5037"/>
                  <a:pt x="2836" y="5037"/>
                </a:cubicBezTo>
                <a:lnTo>
                  <a:pt x="3170" y="5037"/>
                </a:lnTo>
                <a:cubicBezTo>
                  <a:pt x="3803" y="4970"/>
                  <a:pt x="4404" y="4837"/>
                  <a:pt x="5004" y="4637"/>
                </a:cubicBezTo>
                <a:lnTo>
                  <a:pt x="5371" y="4503"/>
                </a:lnTo>
                <a:lnTo>
                  <a:pt x="5371" y="4503"/>
                </a:lnTo>
                <a:lnTo>
                  <a:pt x="4337" y="5537"/>
                </a:lnTo>
                <a:lnTo>
                  <a:pt x="4337" y="6538"/>
                </a:lnTo>
                <a:cubicBezTo>
                  <a:pt x="4919" y="6762"/>
                  <a:pt x="5527" y="6872"/>
                  <a:pt x="6135" y="6872"/>
                </a:cubicBezTo>
                <a:cubicBezTo>
                  <a:pt x="6887" y="6872"/>
                  <a:pt x="7639" y="6703"/>
                  <a:pt x="8340" y="6371"/>
                </a:cubicBezTo>
                <a:lnTo>
                  <a:pt x="9374" y="6972"/>
                </a:lnTo>
                <a:lnTo>
                  <a:pt x="10608" y="6238"/>
                </a:lnTo>
                <a:lnTo>
                  <a:pt x="10608" y="5304"/>
                </a:lnTo>
                <a:lnTo>
                  <a:pt x="10208" y="5037"/>
                </a:lnTo>
                <a:cubicBezTo>
                  <a:pt x="10341" y="4837"/>
                  <a:pt x="10408" y="4637"/>
                  <a:pt x="10408" y="4403"/>
                </a:cubicBezTo>
                <a:lnTo>
                  <a:pt x="10408" y="3436"/>
                </a:lnTo>
                <a:cubicBezTo>
                  <a:pt x="10408" y="3036"/>
                  <a:pt x="10108" y="2635"/>
                  <a:pt x="9541" y="2302"/>
                </a:cubicBezTo>
                <a:cubicBezTo>
                  <a:pt x="8925" y="1973"/>
                  <a:pt x="8246" y="1809"/>
                  <a:pt x="7566" y="1809"/>
                </a:cubicBezTo>
                <a:cubicBezTo>
                  <a:pt x="7141" y="1809"/>
                  <a:pt x="6716" y="1873"/>
                  <a:pt x="6305" y="2002"/>
                </a:cubicBezTo>
                <a:cubicBezTo>
                  <a:pt x="5871" y="2102"/>
                  <a:pt x="5471" y="2235"/>
                  <a:pt x="5104" y="2368"/>
                </a:cubicBezTo>
                <a:cubicBezTo>
                  <a:pt x="4671" y="2535"/>
                  <a:pt x="4237" y="2669"/>
                  <a:pt x="3803" y="2802"/>
                </a:cubicBezTo>
                <a:cubicBezTo>
                  <a:pt x="3662" y="2826"/>
                  <a:pt x="3520" y="2849"/>
                  <a:pt x="3379" y="2849"/>
                </a:cubicBezTo>
                <a:cubicBezTo>
                  <a:pt x="3320" y="2849"/>
                  <a:pt x="3261" y="2845"/>
                  <a:pt x="3203" y="2835"/>
                </a:cubicBezTo>
                <a:cubicBezTo>
                  <a:pt x="3003" y="2835"/>
                  <a:pt x="2836" y="2802"/>
                  <a:pt x="2669" y="2702"/>
                </a:cubicBezTo>
                <a:lnTo>
                  <a:pt x="2736" y="2669"/>
                </a:lnTo>
                <a:lnTo>
                  <a:pt x="2836" y="2602"/>
                </a:lnTo>
                <a:cubicBezTo>
                  <a:pt x="2969" y="2535"/>
                  <a:pt x="3069" y="2469"/>
                  <a:pt x="3203" y="2435"/>
                </a:cubicBezTo>
                <a:cubicBezTo>
                  <a:pt x="3496" y="2297"/>
                  <a:pt x="3807" y="2231"/>
                  <a:pt x="4121" y="2231"/>
                </a:cubicBezTo>
                <a:cubicBezTo>
                  <a:pt x="4416" y="2231"/>
                  <a:pt x="4714" y="2289"/>
                  <a:pt x="5004" y="2402"/>
                </a:cubicBezTo>
                <a:lnTo>
                  <a:pt x="6038" y="1334"/>
                </a:lnTo>
                <a:lnTo>
                  <a:pt x="6038" y="367"/>
                </a:lnTo>
                <a:cubicBezTo>
                  <a:pt x="5532" y="198"/>
                  <a:pt x="4993" y="114"/>
                  <a:pt x="4453" y="114"/>
                </a:cubicBezTo>
                <a:cubicBezTo>
                  <a:pt x="4033" y="114"/>
                  <a:pt x="3612" y="165"/>
                  <a:pt x="3203" y="267"/>
                </a:cubicBezTo>
                <a:cubicBezTo>
                  <a:pt x="2869" y="334"/>
                  <a:pt x="2569" y="467"/>
                  <a:pt x="2269" y="601"/>
                </a:cubicBez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929;p37">
            <a:extLst>
              <a:ext uri="{FF2B5EF4-FFF2-40B4-BE49-F238E27FC236}">
                <a16:creationId xmlns:a16="http://schemas.microsoft.com/office/drawing/2014/main" id="{86BBD100-8C5A-11DB-780D-325861F0ECAA}"/>
              </a:ext>
            </a:extLst>
          </p:cNvPr>
          <p:cNvSpPr/>
          <p:nvPr/>
        </p:nvSpPr>
        <p:spPr>
          <a:xfrm>
            <a:off x="6014835" y="3315462"/>
            <a:ext cx="221434" cy="128495"/>
          </a:xfrm>
          <a:custGeom>
            <a:avLst/>
            <a:gdLst/>
            <a:ahLst/>
            <a:cxnLst/>
            <a:rect l="l" t="t" r="r" b="b"/>
            <a:pathLst>
              <a:path w="10809" h="6006" extrusionOk="0">
                <a:moveTo>
                  <a:pt x="1302" y="1"/>
                </a:moveTo>
                <a:lnTo>
                  <a:pt x="34" y="735"/>
                </a:lnTo>
                <a:lnTo>
                  <a:pt x="1068" y="1335"/>
                </a:lnTo>
                <a:cubicBezTo>
                  <a:pt x="1" y="2102"/>
                  <a:pt x="1" y="2936"/>
                  <a:pt x="1168" y="3603"/>
                </a:cubicBezTo>
                <a:cubicBezTo>
                  <a:pt x="1702" y="3937"/>
                  <a:pt x="2269" y="4104"/>
                  <a:pt x="2903" y="4104"/>
                </a:cubicBezTo>
                <a:lnTo>
                  <a:pt x="3237" y="4104"/>
                </a:lnTo>
                <a:cubicBezTo>
                  <a:pt x="3870" y="4070"/>
                  <a:pt x="4504" y="3937"/>
                  <a:pt x="5071" y="3703"/>
                </a:cubicBezTo>
                <a:cubicBezTo>
                  <a:pt x="5915" y="3422"/>
                  <a:pt x="6643" y="3108"/>
                  <a:pt x="7280" y="3108"/>
                </a:cubicBezTo>
                <a:cubicBezTo>
                  <a:pt x="7549" y="3108"/>
                  <a:pt x="7802" y="3164"/>
                  <a:pt x="8040" y="3303"/>
                </a:cubicBezTo>
                <a:cubicBezTo>
                  <a:pt x="8574" y="3603"/>
                  <a:pt x="8440" y="4004"/>
                  <a:pt x="7840" y="4337"/>
                </a:cubicBezTo>
                <a:cubicBezTo>
                  <a:pt x="7740" y="4404"/>
                  <a:pt x="7640" y="4437"/>
                  <a:pt x="7573" y="4504"/>
                </a:cubicBezTo>
                <a:cubicBezTo>
                  <a:pt x="7239" y="4637"/>
                  <a:pt x="6881" y="4704"/>
                  <a:pt x="6522" y="4704"/>
                </a:cubicBezTo>
                <a:cubicBezTo>
                  <a:pt x="6164" y="4704"/>
                  <a:pt x="5805" y="4637"/>
                  <a:pt x="5471" y="4504"/>
                </a:cubicBezTo>
                <a:lnTo>
                  <a:pt x="4371" y="5571"/>
                </a:lnTo>
                <a:cubicBezTo>
                  <a:pt x="4952" y="5795"/>
                  <a:pt x="5567" y="5905"/>
                  <a:pt x="6183" y="5905"/>
                </a:cubicBezTo>
                <a:cubicBezTo>
                  <a:pt x="6944" y="5905"/>
                  <a:pt x="7706" y="5737"/>
                  <a:pt x="8407" y="5405"/>
                </a:cubicBezTo>
                <a:lnTo>
                  <a:pt x="9441" y="6005"/>
                </a:lnTo>
                <a:lnTo>
                  <a:pt x="10675" y="5271"/>
                </a:lnTo>
                <a:lnTo>
                  <a:pt x="9641" y="4704"/>
                </a:lnTo>
                <a:cubicBezTo>
                  <a:pt x="10709" y="3904"/>
                  <a:pt x="10809" y="3036"/>
                  <a:pt x="9608" y="2302"/>
                </a:cubicBezTo>
                <a:cubicBezTo>
                  <a:pt x="8992" y="1974"/>
                  <a:pt x="8313" y="1810"/>
                  <a:pt x="7625" y="1810"/>
                </a:cubicBezTo>
                <a:cubicBezTo>
                  <a:pt x="7195" y="1810"/>
                  <a:pt x="6762" y="1874"/>
                  <a:pt x="6339" y="2002"/>
                </a:cubicBezTo>
                <a:cubicBezTo>
                  <a:pt x="5938" y="2136"/>
                  <a:pt x="5505" y="2269"/>
                  <a:pt x="5138" y="2402"/>
                </a:cubicBezTo>
                <a:cubicBezTo>
                  <a:pt x="4704" y="2569"/>
                  <a:pt x="4271" y="2703"/>
                  <a:pt x="3837" y="2803"/>
                </a:cubicBezTo>
                <a:cubicBezTo>
                  <a:pt x="3637" y="2869"/>
                  <a:pt x="3437" y="2869"/>
                  <a:pt x="3237" y="2869"/>
                </a:cubicBezTo>
                <a:cubicBezTo>
                  <a:pt x="3036" y="2869"/>
                  <a:pt x="2836" y="2803"/>
                  <a:pt x="2636" y="2703"/>
                </a:cubicBezTo>
                <a:cubicBezTo>
                  <a:pt x="2236" y="2469"/>
                  <a:pt x="2202" y="2102"/>
                  <a:pt x="2770" y="1735"/>
                </a:cubicBezTo>
                <a:lnTo>
                  <a:pt x="2903" y="1669"/>
                </a:lnTo>
                <a:cubicBezTo>
                  <a:pt x="3003" y="1602"/>
                  <a:pt x="3103" y="1535"/>
                  <a:pt x="3237" y="1502"/>
                </a:cubicBezTo>
                <a:cubicBezTo>
                  <a:pt x="3540" y="1359"/>
                  <a:pt x="3873" y="1292"/>
                  <a:pt x="4204" y="1292"/>
                </a:cubicBezTo>
                <a:cubicBezTo>
                  <a:pt x="4490" y="1292"/>
                  <a:pt x="4775" y="1342"/>
                  <a:pt x="5038" y="1435"/>
                </a:cubicBezTo>
                <a:lnTo>
                  <a:pt x="6105" y="401"/>
                </a:lnTo>
                <a:cubicBezTo>
                  <a:pt x="5586" y="216"/>
                  <a:pt x="5047" y="123"/>
                  <a:pt x="4510" y="123"/>
                </a:cubicBezTo>
                <a:cubicBezTo>
                  <a:pt x="4080" y="123"/>
                  <a:pt x="3652" y="182"/>
                  <a:pt x="3237" y="301"/>
                </a:cubicBezTo>
                <a:cubicBezTo>
                  <a:pt x="2936" y="368"/>
                  <a:pt x="2636" y="468"/>
                  <a:pt x="2336" y="601"/>
                </a:cubicBezTo>
                <a:lnTo>
                  <a:pt x="1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930;p37">
            <a:extLst>
              <a:ext uri="{FF2B5EF4-FFF2-40B4-BE49-F238E27FC236}">
                <a16:creationId xmlns:a16="http://schemas.microsoft.com/office/drawing/2014/main" id="{CF88A884-D203-2A01-C8A0-147F3688D905}"/>
              </a:ext>
            </a:extLst>
          </p:cNvPr>
          <p:cNvSpPr/>
          <p:nvPr/>
        </p:nvSpPr>
        <p:spPr>
          <a:xfrm>
            <a:off x="6015469" y="3315462"/>
            <a:ext cx="46483" cy="45719"/>
          </a:xfrm>
          <a:custGeom>
            <a:avLst/>
            <a:gdLst/>
            <a:ahLst/>
            <a:cxnLst/>
            <a:rect l="l" t="t" r="r" b="b"/>
            <a:pathLst>
              <a:path w="2269" h="702" extrusionOk="0">
                <a:moveTo>
                  <a:pt x="1234" y="1"/>
                </a:moveTo>
                <a:lnTo>
                  <a:pt x="0" y="701"/>
                </a:lnTo>
                <a:lnTo>
                  <a:pt x="1268" y="134"/>
                </a:lnTo>
                <a:lnTo>
                  <a:pt x="2269" y="601"/>
                </a:lnTo>
                <a:lnTo>
                  <a:pt x="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931;p37">
            <a:extLst>
              <a:ext uri="{FF2B5EF4-FFF2-40B4-BE49-F238E27FC236}">
                <a16:creationId xmlns:a16="http://schemas.microsoft.com/office/drawing/2014/main" id="{3BD93405-5CC3-CDB5-AA03-A0D3FDAB6696}"/>
              </a:ext>
            </a:extLst>
          </p:cNvPr>
          <p:cNvSpPr/>
          <p:nvPr/>
        </p:nvSpPr>
        <p:spPr>
          <a:xfrm>
            <a:off x="6072087" y="3317850"/>
            <a:ext cx="61520" cy="45719"/>
          </a:xfrm>
          <a:custGeom>
            <a:avLst/>
            <a:gdLst/>
            <a:ahLst/>
            <a:cxnLst/>
            <a:rect l="l" t="t" r="r" b="b"/>
            <a:pathLst>
              <a:path w="3003" h="1308" extrusionOk="0">
                <a:moveTo>
                  <a:pt x="1395" y="1"/>
                </a:moveTo>
                <a:cubicBezTo>
                  <a:pt x="930" y="1"/>
                  <a:pt x="462" y="68"/>
                  <a:pt x="1" y="206"/>
                </a:cubicBezTo>
                <a:cubicBezTo>
                  <a:pt x="399" y="118"/>
                  <a:pt x="798" y="75"/>
                  <a:pt x="1197" y="75"/>
                </a:cubicBezTo>
                <a:cubicBezTo>
                  <a:pt x="1699" y="75"/>
                  <a:pt x="2201" y="143"/>
                  <a:pt x="2703" y="273"/>
                </a:cubicBezTo>
                <a:lnTo>
                  <a:pt x="1969" y="1307"/>
                </a:lnTo>
                <a:lnTo>
                  <a:pt x="3003" y="273"/>
                </a:lnTo>
                <a:cubicBezTo>
                  <a:pt x="2481" y="93"/>
                  <a:pt x="1940" y="1"/>
                  <a:pt x="1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932;p37">
            <a:extLst>
              <a:ext uri="{FF2B5EF4-FFF2-40B4-BE49-F238E27FC236}">
                <a16:creationId xmlns:a16="http://schemas.microsoft.com/office/drawing/2014/main" id="{7FC05961-DF04-B089-CE63-6C03637A39D1}"/>
              </a:ext>
            </a:extLst>
          </p:cNvPr>
          <p:cNvSpPr/>
          <p:nvPr/>
        </p:nvSpPr>
        <p:spPr>
          <a:xfrm>
            <a:off x="6132455" y="3349209"/>
            <a:ext cx="91594" cy="61958"/>
          </a:xfrm>
          <a:custGeom>
            <a:avLst/>
            <a:gdLst/>
            <a:ahLst/>
            <a:cxnLst/>
            <a:rect l="l" t="t" r="r" b="b"/>
            <a:pathLst>
              <a:path w="4471" h="2896" extrusionOk="0">
                <a:moveTo>
                  <a:pt x="1272" y="1"/>
                </a:moveTo>
                <a:cubicBezTo>
                  <a:pt x="841" y="1"/>
                  <a:pt x="411" y="65"/>
                  <a:pt x="0" y="193"/>
                </a:cubicBezTo>
                <a:cubicBezTo>
                  <a:pt x="306" y="134"/>
                  <a:pt x="615" y="104"/>
                  <a:pt x="923" y="104"/>
                </a:cubicBezTo>
                <a:cubicBezTo>
                  <a:pt x="1657" y="104"/>
                  <a:pt x="2388" y="274"/>
                  <a:pt x="3069" y="627"/>
                </a:cubicBezTo>
                <a:cubicBezTo>
                  <a:pt x="4070" y="1194"/>
                  <a:pt x="4237" y="1894"/>
                  <a:pt x="3303" y="2895"/>
                </a:cubicBezTo>
                <a:cubicBezTo>
                  <a:pt x="4337" y="2095"/>
                  <a:pt x="4470" y="1194"/>
                  <a:pt x="3269" y="493"/>
                </a:cubicBezTo>
                <a:cubicBezTo>
                  <a:pt x="2654" y="165"/>
                  <a:pt x="1962"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933;p37">
            <a:extLst>
              <a:ext uri="{FF2B5EF4-FFF2-40B4-BE49-F238E27FC236}">
                <a16:creationId xmlns:a16="http://schemas.microsoft.com/office/drawing/2014/main" id="{471E7565-3DAA-81AD-4A4F-CDD5514C6196}"/>
              </a:ext>
            </a:extLst>
          </p:cNvPr>
          <p:cNvSpPr/>
          <p:nvPr/>
        </p:nvSpPr>
        <p:spPr>
          <a:xfrm>
            <a:off x="6190937" y="3403216"/>
            <a:ext cx="45719" cy="45719"/>
          </a:xfrm>
          <a:custGeom>
            <a:avLst/>
            <a:gdLst/>
            <a:ahLst/>
            <a:cxnLst/>
            <a:rect l="l" t="t" r="r" b="b"/>
            <a:pathLst>
              <a:path w="1236" h="1302" extrusionOk="0">
                <a:moveTo>
                  <a:pt x="201" y="0"/>
                </a:moveTo>
                <a:lnTo>
                  <a:pt x="1002" y="601"/>
                </a:lnTo>
                <a:lnTo>
                  <a:pt x="1" y="1301"/>
                </a:lnTo>
                <a:lnTo>
                  <a:pt x="1" y="1301"/>
                </a:lnTo>
                <a:lnTo>
                  <a:pt x="1235" y="601"/>
                </a:ln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934;p37">
            <a:extLst>
              <a:ext uri="{FF2B5EF4-FFF2-40B4-BE49-F238E27FC236}">
                <a16:creationId xmlns:a16="http://schemas.microsoft.com/office/drawing/2014/main" id="{E366F8C2-1B19-0403-D825-46C15F92FAEB}"/>
              </a:ext>
            </a:extLst>
          </p:cNvPr>
          <p:cNvSpPr/>
          <p:nvPr/>
        </p:nvSpPr>
        <p:spPr>
          <a:xfrm>
            <a:off x="6096357" y="3399465"/>
            <a:ext cx="64941" cy="45719"/>
          </a:xfrm>
          <a:custGeom>
            <a:avLst/>
            <a:gdLst/>
            <a:ahLst/>
            <a:cxnLst/>
            <a:rect l="l" t="t" r="r" b="b"/>
            <a:pathLst>
              <a:path w="3170" h="1102" extrusionOk="0">
                <a:moveTo>
                  <a:pt x="1101" y="1"/>
                </a:moveTo>
                <a:lnTo>
                  <a:pt x="1" y="1102"/>
                </a:lnTo>
                <a:lnTo>
                  <a:pt x="1" y="1102"/>
                </a:lnTo>
                <a:lnTo>
                  <a:pt x="1202" y="168"/>
                </a:lnTo>
                <a:cubicBezTo>
                  <a:pt x="1445" y="245"/>
                  <a:pt x="1703" y="282"/>
                  <a:pt x="1963" y="282"/>
                </a:cubicBezTo>
                <a:cubicBezTo>
                  <a:pt x="2380" y="282"/>
                  <a:pt x="2800" y="186"/>
                  <a:pt x="3170" y="1"/>
                </a:cubicBezTo>
                <a:lnTo>
                  <a:pt x="3170" y="1"/>
                </a:lnTo>
                <a:cubicBezTo>
                  <a:pt x="2836" y="134"/>
                  <a:pt x="2486" y="201"/>
                  <a:pt x="2136" y="201"/>
                </a:cubicBezTo>
                <a:cubicBezTo>
                  <a:pt x="1785" y="201"/>
                  <a:pt x="1435" y="134"/>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935;p37">
            <a:extLst>
              <a:ext uri="{FF2B5EF4-FFF2-40B4-BE49-F238E27FC236}">
                <a16:creationId xmlns:a16="http://schemas.microsoft.com/office/drawing/2014/main" id="{DAD69416-CC63-FEE2-E265-0B38F53508CB}"/>
              </a:ext>
            </a:extLst>
          </p:cNvPr>
          <p:cNvSpPr/>
          <p:nvPr/>
        </p:nvSpPr>
        <p:spPr>
          <a:xfrm>
            <a:off x="6052182" y="3347829"/>
            <a:ext cx="45719" cy="45719"/>
          </a:xfrm>
          <a:custGeom>
            <a:avLst/>
            <a:gdLst/>
            <a:ahLst/>
            <a:cxnLst/>
            <a:rect l="l" t="t" r="r" b="b"/>
            <a:pathLst>
              <a:path w="1835" h="1183" extrusionOk="0">
                <a:moveTo>
                  <a:pt x="768" y="0"/>
                </a:moveTo>
                <a:cubicBezTo>
                  <a:pt x="234" y="267"/>
                  <a:pt x="0" y="601"/>
                  <a:pt x="334" y="901"/>
                </a:cubicBezTo>
                <a:cubicBezTo>
                  <a:pt x="621" y="1086"/>
                  <a:pt x="934" y="1182"/>
                  <a:pt x="1249" y="1182"/>
                </a:cubicBezTo>
                <a:cubicBezTo>
                  <a:pt x="1446" y="1182"/>
                  <a:pt x="1643" y="1145"/>
                  <a:pt x="1835" y="1068"/>
                </a:cubicBezTo>
                <a:lnTo>
                  <a:pt x="1835" y="1068"/>
                </a:lnTo>
                <a:cubicBezTo>
                  <a:pt x="1693" y="1091"/>
                  <a:pt x="1552" y="1115"/>
                  <a:pt x="1410" y="1115"/>
                </a:cubicBezTo>
                <a:cubicBezTo>
                  <a:pt x="1352" y="1115"/>
                  <a:pt x="1293" y="1111"/>
                  <a:pt x="1235" y="1101"/>
                </a:cubicBezTo>
                <a:cubicBezTo>
                  <a:pt x="1034" y="1101"/>
                  <a:pt x="834" y="1034"/>
                  <a:pt x="634" y="934"/>
                </a:cubicBezTo>
                <a:cubicBezTo>
                  <a:pt x="234" y="701"/>
                  <a:pt x="167" y="367"/>
                  <a:pt x="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936;p37">
            <a:extLst>
              <a:ext uri="{FF2B5EF4-FFF2-40B4-BE49-F238E27FC236}">
                <a16:creationId xmlns:a16="http://schemas.microsoft.com/office/drawing/2014/main" id="{BFBA4A8A-E1D3-3EDA-7CB9-043DA8BAE948}"/>
              </a:ext>
            </a:extLst>
          </p:cNvPr>
          <p:cNvSpPr/>
          <p:nvPr/>
        </p:nvSpPr>
        <p:spPr>
          <a:xfrm>
            <a:off x="6014220" y="3339732"/>
            <a:ext cx="59471" cy="59969"/>
          </a:xfrm>
          <a:custGeom>
            <a:avLst/>
            <a:gdLst/>
            <a:ahLst/>
            <a:cxnLst/>
            <a:rect l="l" t="t" r="r" b="b"/>
            <a:pathLst>
              <a:path w="2903" h="2803" extrusionOk="0">
                <a:moveTo>
                  <a:pt x="1101" y="1"/>
                </a:moveTo>
                <a:cubicBezTo>
                  <a:pt x="34" y="801"/>
                  <a:pt x="1" y="1635"/>
                  <a:pt x="1201" y="2302"/>
                </a:cubicBezTo>
                <a:cubicBezTo>
                  <a:pt x="1702" y="2603"/>
                  <a:pt x="2302" y="2769"/>
                  <a:pt x="2903" y="2803"/>
                </a:cubicBezTo>
                <a:cubicBezTo>
                  <a:pt x="2035" y="2703"/>
                  <a:pt x="901" y="2169"/>
                  <a:pt x="568" y="1468"/>
                </a:cubicBezTo>
                <a:cubicBezTo>
                  <a:pt x="267" y="801"/>
                  <a:pt x="1001" y="101"/>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937;p37">
            <a:extLst>
              <a:ext uri="{FF2B5EF4-FFF2-40B4-BE49-F238E27FC236}">
                <a16:creationId xmlns:a16="http://schemas.microsoft.com/office/drawing/2014/main" id="{8400819E-95B0-80C2-D2C1-F8C59D6839F7}"/>
              </a:ext>
            </a:extLst>
          </p:cNvPr>
          <p:cNvSpPr/>
          <p:nvPr/>
        </p:nvSpPr>
        <p:spPr>
          <a:xfrm>
            <a:off x="7664497" y="3163779"/>
            <a:ext cx="755814" cy="563465"/>
          </a:xfrm>
          <a:custGeom>
            <a:avLst/>
            <a:gdLst/>
            <a:ahLst/>
            <a:cxnLst/>
            <a:rect l="l" t="t" r="r" b="b"/>
            <a:pathLst>
              <a:path w="36894" h="26337" extrusionOk="0">
                <a:moveTo>
                  <a:pt x="18447" y="1827"/>
                </a:moveTo>
                <a:cubicBezTo>
                  <a:pt x="23084" y="1827"/>
                  <a:pt x="27387" y="2828"/>
                  <a:pt x="30589" y="4696"/>
                </a:cubicBezTo>
                <a:cubicBezTo>
                  <a:pt x="33525" y="6364"/>
                  <a:pt x="35126" y="8499"/>
                  <a:pt x="35126" y="10700"/>
                </a:cubicBezTo>
                <a:cubicBezTo>
                  <a:pt x="35126" y="12868"/>
                  <a:pt x="33525" y="15003"/>
                  <a:pt x="30589" y="16671"/>
                </a:cubicBezTo>
                <a:cubicBezTo>
                  <a:pt x="27387" y="18539"/>
                  <a:pt x="23084" y="19540"/>
                  <a:pt x="18447" y="19540"/>
                </a:cubicBezTo>
                <a:cubicBezTo>
                  <a:pt x="13844" y="19540"/>
                  <a:pt x="9507" y="18539"/>
                  <a:pt x="6305" y="16671"/>
                </a:cubicBezTo>
                <a:cubicBezTo>
                  <a:pt x="3370" y="15003"/>
                  <a:pt x="1802" y="12868"/>
                  <a:pt x="1802" y="10700"/>
                </a:cubicBezTo>
                <a:cubicBezTo>
                  <a:pt x="1802" y="8499"/>
                  <a:pt x="3403" y="6364"/>
                  <a:pt x="6305" y="4696"/>
                </a:cubicBezTo>
                <a:cubicBezTo>
                  <a:pt x="9507" y="2828"/>
                  <a:pt x="13844" y="1827"/>
                  <a:pt x="18447" y="1827"/>
                </a:cubicBezTo>
                <a:close/>
                <a:moveTo>
                  <a:pt x="18447" y="1"/>
                </a:moveTo>
                <a:cubicBezTo>
                  <a:pt x="13727" y="1"/>
                  <a:pt x="9007" y="1043"/>
                  <a:pt x="5405" y="3128"/>
                </a:cubicBezTo>
                <a:cubicBezTo>
                  <a:pt x="1802" y="5230"/>
                  <a:pt x="1" y="7932"/>
                  <a:pt x="1" y="10667"/>
                </a:cubicBezTo>
                <a:lnTo>
                  <a:pt x="1" y="15670"/>
                </a:lnTo>
                <a:cubicBezTo>
                  <a:pt x="1" y="18406"/>
                  <a:pt x="1802" y="21141"/>
                  <a:pt x="5405" y="23209"/>
                </a:cubicBezTo>
                <a:cubicBezTo>
                  <a:pt x="9007" y="25294"/>
                  <a:pt x="13727" y="26336"/>
                  <a:pt x="18447" y="26336"/>
                </a:cubicBezTo>
                <a:cubicBezTo>
                  <a:pt x="23167" y="26336"/>
                  <a:pt x="27887" y="25294"/>
                  <a:pt x="31490" y="23209"/>
                </a:cubicBezTo>
                <a:cubicBezTo>
                  <a:pt x="35092" y="21108"/>
                  <a:pt x="36894" y="18406"/>
                  <a:pt x="36894" y="15670"/>
                </a:cubicBezTo>
                <a:lnTo>
                  <a:pt x="36894" y="10667"/>
                </a:lnTo>
                <a:cubicBezTo>
                  <a:pt x="36894" y="7932"/>
                  <a:pt x="35092" y="5230"/>
                  <a:pt x="31490" y="3128"/>
                </a:cubicBezTo>
                <a:cubicBezTo>
                  <a:pt x="27887" y="1043"/>
                  <a:pt x="23167" y="1"/>
                  <a:pt x="18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938;p37">
            <a:extLst>
              <a:ext uri="{FF2B5EF4-FFF2-40B4-BE49-F238E27FC236}">
                <a16:creationId xmlns:a16="http://schemas.microsoft.com/office/drawing/2014/main" id="{20895B2C-D261-B775-C698-B398017FBF9F}"/>
              </a:ext>
            </a:extLst>
          </p:cNvPr>
          <p:cNvSpPr/>
          <p:nvPr/>
        </p:nvSpPr>
        <p:spPr>
          <a:xfrm>
            <a:off x="7630899" y="3164021"/>
            <a:ext cx="829605" cy="456129"/>
          </a:xfrm>
          <a:custGeom>
            <a:avLst/>
            <a:gdLst/>
            <a:ahLst/>
            <a:cxnLst/>
            <a:rect l="l" t="t" r="r" b="b"/>
            <a:pathLst>
              <a:path w="40496" h="21320" extrusionOk="0">
                <a:moveTo>
                  <a:pt x="20248" y="1781"/>
                </a:moveTo>
                <a:cubicBezTo>
                  <a:pt x="24851" y="1781"/>
                  <a:pt x="29188" y="2815"/>
                  <a:pt x="32390" y="4683"/>
                </a:cubicBezTo>
                <a:cubicBezTo>
                  <a:pt x="35326" y="6351"/>
                  <a:pt x="36893" y="8486"/>
                  <a:pt x="36893" y="10654"/>
                </a:cubicBezTo>
                <a:cubicBezTo>
                  <a:pt x="36893" y="12822"/>
                  <a:pt x="35326" y="14957"/>
                  <a:pt x="32390" y="16625"/>
                </a:cubicBezTo>
                <a:cubicBezTo>
                  <a:pt x="29188" y="18493"/>
                  <a:pt x="24885" y="19527"/>
                  <a:pt x="20248" y="19527"/>
                </a:cubicBezTo>
                <a:cubicBezTo>
                  <a:pt x="15645" y="19527"/>
                  <a:pt x="11308" y="18493"/>
                  <a:pt x="8106" y="16625"/>
                </a:cubicBezTo>
                <a:cubicBezTo>
                  <a:pt x="5204" y="14957"/>
                  <a:pt x="3603" y="12822"/>
                  <a:pt x="3603" y="10654"/>
                </a:cubicBezTo>
                <a:cubicBezTo>
                  <a:pt x="3603" y="8486"/>
                  <a:pt x="5204" y="6351"/>
                  <a:pt x="8106" y="4683"/>
                </a:cubicBezTo>
                <a:cubicBezTo>
                  <a:pt x="11308" y="2815"/>
                  <a:pt x="15645" y="1781"/>
                  <a:pt x="20248" y="1781"/>
                </a:cubicBezTo>
                <a:close/>
                <a:moveTo>
                  <a:pt x="20220" y="0"/>
                </a:moveTo>
                <a:cubicBezTo>
                  <a:pt x="15509" y="0"/>
                  <a:pt x="10801" y="1035"/>
                  <a:pt x="7206" y="3115"/>
                </a:cubicBezTo>
                <a:cubicBezTo>
                  <a:pt x="0" y="7285"/>
                  <a:pt x="0" y="14023"/>
                  <a:pt x="7206" y="18193"/>
                </a:cubicBezTo>
                <a:cubicBezTo>
                  <a:pt x="10808" y="20277"/>
                  <a:pt x="15528" y="21320"/>
                  <a:pt x="20248" y="21320"/>
                </a:cubicBezTo>
                <a:cubicBezTo>
                  <a:pt x="24968" y="21320"/>
                  <a:pt x="29688" y="20277"/>
                  <a:pt x="33291" y="18193"/>
                </a:cubicBezTo>
                <a:cubicBezTo>
                  <a:pt x="40496" y="14023"/>
                  <a:pt x="40496" y="7285"/>
                  <a:pt x="33291" y="3115"/>
                </a:cubicBezTo>
                <a:cubicBezTo>
                  <a:pt x="29681" y="1043"/>
                  <a:pt x="24949" y="0"/>
                  <a:pt x="20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939;p37">
            <a:extLst>
              <a:ext uri="{FF2B5EF4-FFF2-40B4-BE49-F238E27FC236}">
                <a16:creationId xmlns:a16="http://schemas.microsoft.com/office/drawing/2014/main" id="{2592B09F-3F6A-B7F9-0DAA-FCCD5074AEA9}"/>
              </a:ext>
            </a:extLst>
          </p:cNvPr>
          <p:cNvSpPr/>
          <p:nvPr/>
        </p:nvSpPr>
        <p:spPr>
          <a:xfrm>
            <a:off x="7698094" y="3197227"/>
            <a:ext cx="682699" cy="243382"/>
          </a:xfrm>
          <a:custGeom>
            <a:avLst/>
            <a:gdLst/>
            <a:ahLst/>
            <a:cxnLst/>
            <a:rect l="l" t="t" r="r" b="b"/>
            <a:pathLst>
              <a:path w="33325" h="11376" extrusionOk="0">
                <a:moveTo>
                  <a:pt x="16646" y="1"/>
                </a:moveTo>
                <a:cubicBezTo>
                  <a:pt x="12043" y="1"/>
                  <a:pt x="7740" y="1035"/>
                  <a:pt x="4504" y="2903"/>
                </a:cubicBezTo>
                <a:cubicBezTo>
                  <a:pt x="1602" y="4571"/>
                  <a:pt x="1" y="6706"/>
                  <a:pt x="1" y="8874"/>
                </a:cubicBezTo>
                <a:cubicBezTo>
                  <a:pt x="1" y="9741"/>
                  <a:pt x="268" y="10608"/>
                  <a:pt x="701" y="11376"/>
                </a:cubicBezTo>
                <a:cubicBezTo>
                  <a:pt x="1435" y="10141"/>
                  <a:pt x="2736" y="8907"/>
                  <a:pt x="4504" y="7907"/>
                </a:cubicBezTo>
                <a:cubicBezTo>
                  <a:pt x="7706" y="6039"/>
                  <a:pt x="12043" y="5004"/>
                  <a:pt x="16646" y="5004"/>
                </a:cubicBezTo>
                <a:cubicBezTo>
                  <a:pt x="21283" y="5004"/>
                  <a:pt x="25586" y="6039"/>
                  <a:pt x="28788" y="7907"/>
                </a:cubicBezTo>
                <a:cubicBezTo>
                  <a:pt x="30556" y="8907"/>
                  <a:pt x="31857" y="10108"/>
                  <a:pt x="32591" y="11376"/>
                </a:cubicBezTo>
                <a:cubicBezTo>
                  <a:pt x="33058" y="10608"/>
                  <a:pt x="33291" y="9741"/>
                  <a:pt x="33325" y="8874"/>
                </a:cubicBezTo>
                <a:cubicBezTo>
                  <a:pt x="33325" y="6706"/>
                  <a:pt x="31724" y="4571"/>
                  <a:pt x="28788" y="2903"/>
                </a:cubicBezTo>
                <a:cubicBezTo>
                  <a:pt x="25586" y="1035"/>
                  <a:pt x="21283" y="1"/>
                  <a:pt x="16646"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940;p37">
            <a:extLst>
              <a:ext uri="{FF2B5EF4-FFF2-40B4-BE49-F238E27FC236}">
                <a16:creationId xmlns:a16="http://schemas.microsoft.com/office/drawing/2014/main" id="{0467754A-8BE0-41E4-C0B6-30CD04AECD38}"/>
              </a:ext>
            </a:extLst>
          </p:cNvPr>
          <p:cNvSpPr/>
          <p:nvPr/>
        </p:nvSpPr>
        <p:spPr>
          <a:xfrm>
            <a:off x="7698094" y="3197227"/>
            <a:ext cx="682699" cy="243382"/>
          </a:xfrm>
          <a:custGeom>
            <a:avLst/>
            <a:gdLst/>
            <a:ahLst/>
            <a:cxnLst/>
            <a:rect l="l" t="t" r="r" b="b"/>
            <a:pathLst>
              <a:path w="33325" h="11376" extrusionOk="0">
                <a:moveTo>
                  <a:pt x="16646" y="1"/>
                </a:moveTo>
                <a:cubicBezTo>
                  <a:pt x="12043" y="1"/>
                  <a:pt x="7740" y="1035"/>
                  <a:pt x="4504" y="2903"/>
                </a:cubicBezTo>
                <a:cubicBezTo>
                  <a:pt x="1602" y="4571"/>
                  <a:pt x="1" y="6706"/>
                  <a:pt x="1" y="8874"/>
                </a:cubicBezTo>
                <a:cubicBezTo>
                  <a:pt x="1" y="9741"/>
                  <a:pt x="268" y="10608"/>
                  <a:pt x="701" y="11376"/>
                </a:cubicBezTo>
                <a:cubicBezTo>
                  <a:pt x="1435" y="10141"/>
                  <a:pt x="2736" y="8907"/>
                  <a:pt x="4504" y="7907"/>
                </a:cubicBezTo>
                <a:cubicBezTo>
                  <a:pt x="7706" y="6039"/>
                  <a:pt x="12043" y="5004"/>
                  <a:pt x="16646" y="5004"/>
                </a:cubicBezTo>
                <a:cubicBezTo>
                  <a:pt x="21283" y="5004"/>
                  <a:pt x="25586" y="6039"/>
                  <a:pt x="28788" y="7907"/>
                </a:cubicBezTo>
                <a:cubicBezTo>
                  <a:pt x="30556" y="8907"/>
                  <a:pt x="31857" y="10108"/>
                  <a:pt x="32591" y="11376"/>
                </a:cubicBezTo>
                <a:cubicBezTo>
                  <a:pt x="33058" y="10608"/>
                  <a:pt x="33291" y="9741"/>
                  <a:pt x="33325" y="8874"/>
                </a:cubicBezTo>
                <a:cubicBezTo>
                  <a:pt x="33325" y="6706"/>
                  <a:pt x="31724" y="4571"/>
                  <a:pt x="28788" y="2903"/>
                </a:cubicBezTo>
                <a:cubicBezTo>
                  <a:pt x="25586" y="1035"/>
                  <a:pt x="21283" y="1"/>
                  <a:pt x="16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941;p37">
            <a:extLst>
              <a:ext uri="{FF2B5EF4-FFF2-40B4-BE49-F238E27FC236}">
                <a16:creationId xmlns:a16="http://schemas.microsoft.com/office/drawing/2014/main" id="{597AD756-FF82-01AF-BF75-27CD6E132652}"/>
              </a:ext>
            </a:extLst>
          </p:cNvPr>
          <p:cNvSpPr/>
          <p:nvPr/>
        </p:nvSpPr>
        <p:spPr>
          <a:xfrm>
            <a:off x="7700594" y="3239554"/>
            <a:ext cx="676533" cy="331143"/>
          </a:xfrm>
          <a:custGeom>
            <a:avLst/>
            <a:gdLst/>
            <a:ahLst/>
            <a:cxnLst/>
            <a:rect l="l" t="t" r="r" b="b"/>
            <a:pathLst>
              <a:path w="33024" h="15478" extrusionOk="0">
                <a:moveTo>
                  <a:pt x="16512" y="0"/>
                </a:moveTo>
                <a:cubicBezTo>
                  <a:pt x="11909" y="0"/>
                  <a:pt x="7572" y="1034"/>
                  <a:pt x="4370" y="2902"/>
                </a:cubicBezTo>
                <a:cubicBezTo>
                  <a:pt x="1968" y="4270"/>
                  <a:pt x="467" y="5971"/>
                  <a:pt x="0" y="7739"/>
                </a:cubicBezTo>
                <a:cubicBezTo>
                  <a:pt x="467" y="9507"/>
                  <a:pt x="1968" y="11208"/>
                  <a:pt x="4370" y="12576"/>
                </a:cubicBezTo>
                <a:cubicBezTo>
                  <a:pt x="7572" y="14444"/>
                  <a:pt x="11909" y="15478"/>
                  <a:pt x="16512" y="15478"/>
                </a:cubicBezTo>
                <a:cubicBezTo>
                  <a:pt x="21149" y="15478"/>
                  <a:pt x="25452" y="14444"/>
                  <a:pt x="28654" y="12576"/>
                </a:cubicBezTo>
                <a:cubicBezTo>
                  <a:pt x="31056" y="11208"/>
                  <a:pt x="32557" y="9507"/>
                  <a:pt x="33024" y="7739"/>
                </a:cubicBezTo>
                <a:cubicBezTo>
                  <a:pt x="32557" y="5971"/>
                  <a:pt x="31056" y="4270"/>
                  <a:pt x="28654" y="2902"/>
                </a:cubicBezTo>
                <a:cubicBezTo>
                  <a:pt x="25452" y="1034"/>
                  <a:pt x="21115" y="0"/>
                  <a:pt x="16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942;p37">
            <a:extLst>
              <a:ext uri="{FF2B5EF4-FFF2-40B4-BE49-F238E27FC236}">
                <a16:creationId xmlns:a16="http://schemas.microsoft.com/office/drawing/2014/main" id="{774A88A6-1B41-6712-29E5-967DA33DDB58}"/>
              </a:ext>
            </a:extLst>
          </p:cNvPr>
          <p:cNvSpPr/>
          <p:nvPr/>
        </p:nvSpPr>
        <p:spPr>
          <a:xfrm>
            <a:off x="7610975" y="3517459"/>
            <a:ext cx="181793" cy="146894"/>
          </a:xfrm>
          <a:custGeom>
            <a:avLst/>
            <a:gdLst/>
            <a:ahLst/>
            <a:cxnLst/>
            <a:rect l="l" t="t" r="r" b="b"/>
            <a:pathLst>
              <a:path w="8874" h="6866" extrusionOk="0">
                <a:moveTo>
                  <a:pt x="7009" y="1"/>
                </a:moveTo>
                <a:cubicBezTo>
                  <a:pt x="6885" y="1"/>
                  <a:pt x="6759" y="27"/>
                  <a:pt x="6639" y="81"/>
                </a:cubicBezTo>
                <a:lnTo>
                  <a:pt x="435" y="3616"/>
                </a:lnTo>
                <a:cubicBezTo>
                  <a:pt x="168" y="3817"/>
                  <a:pt x="1" y="4117"/>
                  <a:pt x="34" y="4450"/>
                </a:cubicBezTo>
                <a:cubicBezTo>
                  <a:pt x="101" y="5351"/>
                  <a:pt x="568" y="6185"/>
                  <a:pt x="1335" y="6685"/>
                </a:cubicBezTo>
                <a:cubicBezTo>
                  <a:pt x="1495" y="6805"/>
                  <a:pt x="1680" y="6865"/>
                  <a:pt x="1866" y="6865"/>
                </a:cubicBezTo>
                <a:cubicBezTo>
                  <a:pt x="1990" y="6865"/>
                  <a:pt x="2116" y="6839"/>
                  <a:pt x="2236" y="6785"/>
                </a:cubicBezTo>
                <a:lnTo>
                  <a:pt x="8440" y="3250"/>
                </a:lnTo>
                <a:cubicBezTo>
                  <a:pt x="8707" y="3049"/>
                  <a:pt x="8874" y="2749"/>
                  <a:pt x="8841" y="2416"/>
                </a:cubicBezTo>
                <a:cubicBezTo>
                  <a:pt x="8774" y="1515"/>
                  <a:pt x="8307" y="681"/>
                  <a:pt x="7540" y="181"/>
                </a:cubicBezTo>
                <a:cubicBezTo>
                  <a:pt x="7380" y="61"/>
                  <a:pt x="7195" y="1"/>
                  <a:pt x="7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943;p37">
            <a:extLst>
              <a:ext uri="{FF2B5EF4-FFF2-40B4-BE49-F238E27FC236}">
                <a16:creationId xmlns:a16="http://schemas.microsoft.com/office/drawing/2014/main" id="{758CE669-4E1C-BEAB-2674-26142F550277}"/>
              </a:ext>
            </a:extLst>
          </p:cNvPr>
          <p:cNvSpPr/>
          <p:nvPr/>
        </p:nvSpPr>
        <p:spPr>
          <a:xfrm>
            <a:off x="7622187" y="3544471"/>
            <a:ext cx="169482" cy="116429"/>
          </a:xfrm>
          <a:custGeom>
            <a:avLst/>
            <a:gdLst/>
            <a:ahLst/>
            <a:cxnLst/>
            <a:rect l="l" t="t" r="r" b="b"/>
            <a:pathLst>
              <a:path w="8273" h="5442" extrusionOk="0">
                <a:moveTo>
                  <a:pt x="8006" y="0"/>
                </a:moveTo>
                <a:lnTo>
                  <a:pt x="0" y="4604"/>
                </a:lnTo>
                <a:cubicBezTo>
                  <a:pt x="201" y="4870"/>
                  <a:pt x="434" y="5071"/>
                  <a:pt x="734" y="5271"/>
                </a:cubicBezTo>
                <a:cubicBezTo>
                  <a:pt x="903" y="5376"/>
                  <a:pt x="1099" y="5442"/>
                  <a:pt x="1296" y="5442"/>
                </a:cubicBezTo>
                <a:cubicBezTo>
                  <a:pt x="1410" y="5442"/>
                  <a:pt x="1525" y="5420"/>
                  <a:pt x="1635" y="5371"/>
                </a:cubicBezTo>
                <a:lnTo>
                  <a:pt x="7839" y="1802"/>
                </a:lnTo>
                <a:cubicBezTo>
                  <a:pt x="8106" y="1601"/>
                  <a:pt x="8273" y="1301"/>
                  <a:pt x="8240" y="968"/>
                </a:cubicBezTo>
                <a:cubicBezTo>
                  <a:pt x="8206" y="634"/>
                  <a:pt x="8140" y="300"/>
                  <a:pt x="8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944;p37">
            <a:extLst>
              <a:ext uri="{FF2B5EF4-FFF2-40B4-BE49-F238E27FC236}">
                <a16:creationId xmlns:a16="http://schemas.microsoft.com/office/drawing/2014/main" id="{2AC007CB-0B9C-F6FC-7B32-38B3D583F5BF}"/>
              </a:ext>
            </a:extLst>
          </p:cNvPr>
          <p:cNvSpPr/>
          <p:nvPr/>
        </p:nvSpPr>
        <p:spPr>
          <a:xfrm>
            <a:off x="7301713" y="3583628"/>
            <a:ext cx="389543" cy="299094"/>
          </a:xfrm>
          <a:custGeom>
            <a:avLst/>
            <a:gdLst/>
            <a:ahLst/>
            <a:cxnLst/>
            <a:rect l="l" t="t" r="r" b="b"/>
            <a:pathLst>
              <a:path w="19015" h="13980" extrusionOk="0">
                <a:moveTo>
                  <a:pt x="16613" y="1"/>
                </a:moveTo>
                <a:cubicBezTo>
                  <a:pt x="16452" y="1"/>
                  <a:pt x="16293" y="36"/>
                  <a:pt x="16145" y="103"/>
                </a:cubicBezTo>
                <a:lnTo>
                  <a:pt x="0" y="8542"/>
                </a:lnTo>
                <a:lnTo>
                  <a:pt x="3069" y="13979"/>
                </a:lnTo>
                <a:lnTo>
                  <a:pt x="18514" y="4239"/>
                </a:lnTo>
                <a:cubicBezTo>
                  <a:pt x="18814" y="3972"/>
                  <a:pt x="19014" y="3572"/>
                  <a:pt x="18981" y="3138"/>
                </a:cubicBezTo>
                <a:cubicBezTo>
                  <a:pt x="18914" y="1971"/>
                  <a:pt x="18280" y="870"/>
                  <a:pt x="17313" y="236"/>
                </a:cubicBezTo>
                <a:cubicBezTo>
                  <a:pt x="17094" y="77"/>
                  <a:pt x="16851" y="1"/>
                  <a:pt x="16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945;p37">
            <a:extLst>
              <a:ext uri="{FF2B5EF4-FFF2-40B4-BE49-F238E27FC236}">
                <a16:creationId xmlns:a16="http://schemas.microsoft.com/office/drawing/2014/main" id="{667EC93D-BDF8-299E-B6F9-5ABEBCFD9B30}"/>
              </a:ext>
            </a:extLst>
          </p:cNvPr>
          <p:cNvSpPr/>
          <p:nvPr/>
        </p:nvSpPr>
        <p:spPr>
          <a:xfrm>
            <a:off x="7329099" y="3609186"/>
            <a:ext cx="359469" cy="269784"/>
          </a:xfrm>
          <a:custGeom>
            <a:avLst/>
            <a:gdLst/>
            <a:ahLst/>
            <a:cxnLst/>
            <a:rect l="l" t="t" r="r" b="b"/>
            <a:pathLst>
              <a:path w="17547" h="12610" extrusionOk="0">
                <a:moveTo>
                  <a:pt x="16946" y="0"/>
                </a:moveTo>
                <a:lnTo>
                  <a:pt x="0" y="9807"/>
                </a:lnTo>
                <a:lnTo>
                  <a:pt x="1568" y="12609"/>
                </a:lnTo>
                <a:lnTo>
                  <a:pt x="16979" y="2869"/>
                </a:lnTo>
                <a:cubicBezTo>
                  <a:pt x="17346" y="2636"/>
                  <a:pt x="17546" y="2202"/>
                  <a:pt x="17479" y="1768"/>
                </a:cubicBezTo>
                <a:cubicBezTo>
                  <a:pt x="17479" y="1135"/>
                  <a:pt x="17279" y="534"/>
                  <a:pt x="16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946;p37">
            <a:extLst>
              <a:ext uri="{FF2B5EF4-FFF2-40B4-BE49-F238E27FC236}">
                <a16:creationId xmlns:a16="http://schemas.microsoft.com/office/drawing/2014/main" id="{B610B679-A590-7D34-9699-AE44C09442EA}"/>
              </a:ext>
            </a:extLst>
          </p:cNvPr>
          <p:cNvSpPr/>
          <p:nvPr/>
        </p:nvSpPr>
        <p:spPr>
          <a:xfrm>
            <a:off x="7288636" y="3741114"/>
            <a:ext cx="90241" cy="122055"/>
          </a:xfrm>
          <a:custGeom>
            <a:avLst/>
            <a:gdLst/>
            <a:ahLst/>
            <a:cxnLst/>
            <a:rect l="l" t="t" r="r" b="b"/>
            <a:pathLst>
              <a:path w="4405" h="5705" extrusionOk="0">
                <a:moveTo>
                  <a:pt x="1225" y="0"/>
                </a:moveTo>
                <a:cubicBezTo>
                  <a:pt x="504" y="0"/>
                  <a:pt x="1" y="574"/>
                  <a:pt x="1" y="1568"/>
                </a:cubicBezTo>
                <a:cubicBezTo>
                  <a:pt x="68" y="3102"/>
                  <a:pt x="868" y="4537"/>
                  <a:pt x="2169" y="5404"/>
                </a:cubicBezTo>
                <a:cubicBezTo>
                  <a:pt x="2528" y="5608"/>
                  <a:pt x="2867" y="5704"/>
                  <a:pt x="3168" y="5704"/>
                </a:cubicBezTo>
                <a:cubicBezTo>
                  <a:pt x="3901" y="5704"/>
                  <a:pt x="4404" y="5130"/>
                  <a:pt x="4404" y="4136"/>
                </a:cubicBezTo>
                <a:cubicBezTo>
                  <a:pt x="4304" y="2569"/>
                  <a:pt x="3503" y="1168"/>
                  <a:pt x="2203" y="300"/>
                </a:cubicBezTo>
                <a:cubicBezTo>
                  <a:pt x="1853" y="97"/>
                  <a:pt x="1521" y="0"/>
                  <a:pt x="1225"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947;p37">
            <a:extLst>
              <a:ext uri="{FF2B5EF4-FFF2-40B4-BE49-F238E27FC236}">
                <a16:creationId xmlns:a16="http://schemas.microsoft.com/office/drawing/2014/main" id="{D761B620-4C2B-06C7-D374-2AE2F3FB8467}"/>
              </a:ext>
            </a:extLst>
          </p:cNvPr>
          <p:cNvSpPr/>
          <p:nvPr/>
        </p:nvSpPr>
        <p:spPr>
          <a:xfrm>
            <a:off x="7288636" y="3741114"/>
            <a:ext cx="90241" cy="122055"/>
          </a:xfrm>
          <a:custGeom>
            <a:avLst/>
            <a:gdLst/>
            <a:ahLst/>
            <a:cxnLst/>
            <a:rect l="l" t="t" r="r" b="b"/>
            <a:pathLst>
              <a:path w="4405" h="5705" extrusionOk="0">
                <a:moveTo>
                  <a:pt x="1225" y="0"/>
                </a:moveTo>
                <a:cubicBezTo>
                  <a:pt x="504" y="0"/>
                  <a:pt x="1" y="574"/>
                  <a:pt x="1" y="1568"/>
                </a:cubicBezTo>
                <a:cubicBezTo>
                  <a:pt x="68" y="3102"/>
                  <a:pt x="868" y="4537"/>
                  <a:pt x="2169" y="5404"/>
                </a:cubicBezTo>
                <a:cubicBezTo>
                  <a:pt x="2528" y="5608"/>
                  <a:pt x="2867" y="5704"/>
                  <a:pt x="3168" y="5704"/>
                </a:cubicBezTo>
                <a:cubicBezTo>
                  <a:pt x="3901" y="5704"/>
                  <a:pt x="4404" y="5130"/>
                  <a:pt x="4404" y="4136"/>
                </a:cubicBezTo>
                <a:cubicBezTo>
                  <a:pt x="4304" y="2569"/>
                  <a:pt x="3503" y="1168"/>
                  <a:pt x="2203" y="300"/>
                </a:cubicBezTo>
                <a:cubicBezTo>
                  <a:pt x="1853" y="97"/>
                  <a:pt x="1521" y="0"/>
                  <a:pt x="1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948;p37">
            <a:extLst>
              <a:ext uri="{FF2B5EF4-FFF2-40B4-BE49-F238E27FC236}">
                <a16:creationId xmlns:a16="http://schemas.microsoft.com/office/drawing/2014/main" id="{6F9F513D-0562-A980-AE2A-CC5E2E2638AC}"/>
              </a:ext>
            </a:extLst>
          </p:cNvPr>
          <p:cNvSpPr/>
          <p:nvPr/>
        </p:nvSpPr>
        <p:spPr>
          <a:xfrm>
            <a:off x="8578872" y="2059701"/>
            <a:ext cx="171960" cy="414517"/>
          </a:xfrm>
          <a:custGeom>
            <a:avLst/>
            <a:gdLst/>
            <a:ahLst/>
            <a:cxnLst/>
            <a:rect l="l" t="t" r="r" b="b"/>
            <a:pathLst>
              <a:path w="8394" h="19375" extrusionOk="0">
                <a:moveTo>
                  <a:pt x="7026" y="1"/>
                </a:moveTo>
                <a:lnTo>
                  <a:pt x="254" y="18614"/>
                </a:lnTo>
                <a:cubicBezTo>
                  <a:pt x="0" y="19072"/>
                  <a:pt x="540" y="19374"/>
                  <a:pt x="1003" y="19374"/>
                </a:cubicBezTo>
                <a:cubicBezTo>
                  <a:pt x="1148" y="19374"/>
                  <a:pt x="1285" y="19345"/>
                  <a:pt x="1388" y="19281"/>
                </a:cubicBezTo>
                <a:cubicBezTo>
                  <a:pt x="1522" y="19181"/>
                  <a:pt x="1622" y="19081"/>
                  <a:pt x="1722" y="18948"/>
                </a:cubicBezTo>
                <a:lnTo>
                  <a:pt x="8393" y="735"/>
                </a:lnTo>
                <a:lnTo>
                  <a:pt x="70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949;p37">
            <a:extLst>
              <a:ext uri="{FF2B5EF4-FFF2-40B4-BE49-F238E27FC236}">
                <a16:creationId xmlns:a16="http://schemas.microsoft.com/office/drawing/2014/main" id="{8409EC44-7B5A-4546-D820-5F0B90076253}"/>
              </a:ext>
            </a:extLst>
          </p:cNvPr>
          <p:cNvSpPr/>
          <p:nvPr/>
        </p:nvSpPr>
        <p:spPr>
          <a:xfrm>
            <a:off x="8347139" y="2395733"/>
            <a:ext cx="217337" cy="158469"/>
          </a:xfrm>
          <a:custGeom>
            <a:avLst/>
            <a:gdLst/>
            <a:ahLst/>
            <a:cxnLst/>
            <a:rect l="l" t="t" r="r" b="b"/>
            <a:pathLst>
              <a:path w="10609" h="7407" extrusionOk="0">
                <a:moveTo>
                  <a:pt x="301" y="1"/>
                </a:moveTo>
                <a:lnTo>
                  <a:pt x="0" y="1435"/>
                </a:lnTo>
                <a:lnTo>
                  <a:pt x="10274" y="7406"/>
                </a:lnTo>
                <a:lnTo>
                  <a:pt x="10608" y="5972"/>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950;p37">
            <a:extLst>
              <a:ext uri="{FF2B5EF4-FFF2-40B4-BE49-F238E27FC236}">
                <a16:creationId xmlns:a16="http://schemas.microsoft.com/office/drawing/2014/main" id="{2C582B15-3D95-59F9-5099-27181F048934}"/>
              </a:ext>
            </a:extLst>
          </p:cNvPr>
          <p:cNvSpPr/>
          <p:nvPr/>
        </p:nvSpPr>
        <p:spPr>
          <a:xfrm>
            <a:off x="8281884" y="2255112"/>
            <a:ext cx="159157" cy="383088"/>
          </a:xfrm>
          <a:custGeom>
            <a:avLst/>
            <a:gdLst/>
            <a:ahLst/>
            <a:cxnLst/>
            <a:rect l="l" t="t" r="r" b="b"/>
            <a:pathLst>
              <a:path w="7769" h="17906" extrusionOk="0">
                <a:moveTo>
                  <a:pt x="6467" y="0"/>
                </a:moveTo>
                <a:lnTo>
                  <a:pt x="229" y="17146"/>
                </a:lnTo>
                <a:cubicBezTo>
                  <a:pt x="1" y="17603"/>
                  <a:pt x="527" y="17906"/>
                  <a:pt x="983" y="17906"/>
                </a:cubicBezTo>
                <a:cubicBezTo>
                  <a:pt x="1125" y="17906"/>
                  <a:pt x="1260" y="17876"/>
                  <a:pt x="1364" y="17813"/>
                </a:cubicBezTo>
                <a:cubicBezTo>
                  <a:pt x="1530" y="17746"/>
                  <a:pt x="1630" y="17613"/>
                  <a:pt x="1697" y="17479"/>
                </a:cubicBezTo>
                <a:lnTo>
                  <a:pt x="7768" y="834"/>
                </a:lnTo>
                <a:lnTo>
                  <a:pt x="64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951;p37">
            <a:extLst>
              <a:ext uri="{FF2B5EF4-FFF2-40B4-BE49-F238E27FC236}">
                <a16:creationId xmlns:a16="http://schemas.microsoft.com/office/drawing/2014/main" id="{F38372D3-A7B7-7865-30C5-0927CEF1DD5E}"/>
              </a:ext>
            </a:extLst>
          </p:cNvPr>
          <p:cNvSpPr/>
          <p:nvPr/>
        </p:nvSpPr>
        <p:spPr>
          <a:xfrm>
            <a:off x="8658902" y="2228977"/>
            <a:ext cx="205701" cy="149162"/>
          </a:xfrm>
          <a:custGeom>
            <a:avLst/>
            <a:gdLst/>
            <a:ahLst/>
            <a:cxnLst/>
            <a:rect l="l" t="t" r="r" b="b"/>
            <a:pathLst>
              <a:path w="10041" h="6972" extrusionOk="0">
                <a:moveTo>
                  <a:pt x="467" y="0"/>
                </a:moveTo>
                <a:lnTo>
                  <a:pt x="0" y="1334"/>
                </a:lnTo>
                <a:lnTo>
                  <a:pt x="9741" y="6972"/>
                </a:lnTo>
                <a:lnTo>
                  <a:pt x="10041" y="5537"/>
                </a:lnTo>
                <a:lnTo>
                  <a:pt x="4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952;p37">
            <a:extLst>
              <a:ext uri="{FF2B5EF4-FFF2-40B4-BE49-F238E27FC236}">
                <a16:creationId xmlns:a16="http://schemas.microsoft.com/office/drawing/2014/main" id="{C7FB03AB-4069-14A8-3A2B-D203E36D2150}"/>
              </a:ext>
            </a:extLst>
          </p:cNvPr>
          <p:cNvSpPr/>
          <p:nvPr/>
        </p:nvSpPr>
        <p:spPr>
          <a:xfrm>
            <a:off x="8760329" y="2078991"/>
            <a:ext cx="151044" cy="567572"/>
          </a:xfrm>
          <a:custGeom>
            <a:avLst/>
            <a:gdLst/>
            <a:ahLst/>
            <a:cxnLst/>
            <a:rect l="l" t="t" r="r" b="b"/>
            <a:pathLst>
              <a:path w="7373" h="26529" extrusionOk="0">
                <a:moveTo>
                  <a:pt x="1" y="1"/>
                </a:moveTo>
                <a:lnTo>
                  <a:pt x="5571" y="26120"/>
                </a:lnTo>
                <a:cubicBezTo>
                  <a:pt x="5605" y="26220"/>
                  <a:pt x="5671" y="26320"/>
                  <a:pt x="5805" y="26353"/>
                </a:cubicBezTo>
                <a:cubicBezTo>
                  <a:pt x="6022" y="26470"/>
                  <a:pt x="6255" y="26528"/>
                  <a:pt x="6489" y="26528"/>
                </a:cubicBezTo>
                <a:cubicBezTo>
                  <a:pt x="6722" y="26528"/>
                  <a:pt x="6956" y="26470"/>
                  <a:pt x="7172" y="26353"/>
                </a:cubicBezTo>
                <a:cubicBezTo>
                  <a:pt x="7273" y="26320"/>
                  <a:pt x="7339" y="26220"/>
                  <a:pt x="7373" y="26120"/>
                </a:cubicBezTo>
                <a:cubicBezTo>
                  <a:pt x="7373" y="26120"/>
                  <a:pt x="7373" y="26086"/>
                  <a:pt x="7339" y="26053"/>
                </a:cubicBezTo>
                <a:cubicBezTo>
                  <a:pt x="7339" y="26020"/>
                  <a:pt x="7339" y="25953"/>
                  <a:pt x="7339" y="25920"/>
                </a:cubicBezTo>
                <a:lnTo>
                  <a:pt x="2069" y="1202"/>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953;p37">
            <a:extLst>
              <a:ext uri="{FF2B5EF4-FFF2-40B4-BE49-F238E27FC236}">
                <a16:creationId xmlns:a16="http://schemas.microsoft.com/office/drawing/2014/main" id="{9E6CA85F-093A-2863-0ACD-9B9A8C2B271C}"/>
              </a:ext>
            </a:extLst>
          </p:cNvPr>
          <p:cNvSpPr/>
          <p:nvPr/>
        </p:nvSpPr>
        <p:spPr>
          <a:xfrm>
            <a:off x="8463509" y="2243901"/>
            <a:ext cx="497505" cy="315631"/>
          </a:xfrm>
          <a:custGeom>
            <a:avLst/>
            <a:gdLst/>
            <a:ahLst/>
            <a:cxnLst/>
            <a:rect l="l" t="t" r="r" b="b"/>
            <a:pathLst>
              <a:path w="24285" h="14753" extrusionOk="0">
                <a:moveTo>
                  <a:pt x="17784" y="1"/>
                </a:moveTo>
                <a:cubicBezTo>
                  <a:pt x="17663" y="1"/>
                  <a:pt x="17546" y="34"/>
                  <a:pt x="17446" y="101"/>
                </a:cubicBezTo>
                <a:lnTo>
                  <a:pt x="334" y="10008"/>
                </a:lnTo>
                <a:cubicBezTo>
                  <a:pt x="134" y="10141"/>
                  <a:pt x="0" y="10341"/>
                  <a:pt x="0" y="10608"/>
                </a:cubicBezTo>
                <a:lnTo>
                  <a:pt x="0" y="10742"/>
                </a:lnTo>
                <a:cubicBezTo>
                  <a:pt x="0" y="10975"/>
                  <a:pt x="134" y="11209"/>
                  <a:pt x="334" y="11342"/>
                </a:cubicBezTo>
                <a:lnTo>
                  <a:pt x="6138" y="14678"/>
                </a:lnTo>
                <a:cubicBezTo>
                  <a:pt x="6255" y="14728"/>
                  <a:pt x="6371" y="14753"/>
                  <a:pt x="6488" y="14753"/>
                </a:cubicBezTo>
                <a:cubicBezTo>
                  <a:pt x="6605" y="14753"/>
                  <a:pt x="6722" y="14728"/>
                  <a:pt x="6838" y="14678"/>
                </a:cubicBezTo>
                <a:lnTo>
                  <a:pt x="23917" y="4771"/>
                </a:lnTo>
                <a:cubicBezTo>
                  <a:pt x="24151" y="4637"/>
                  <a:pt x="24251" y="4404"/>
                  <a:pt x="24284" y="4170"/>
                </a:cubicBezTo>
                <a:lnTo>
                  <a:pt x="24284" y="4004"/>
                </a:lnTo>
                <a:cubicBezTo>
                  <a:pt x="24251" y="3770"/>
                  <a:pt x="24151" y="3537"/>
                  <a:pt x="23917" y="3436"/>
                </a:cubicBezTo>
                <a:lnTo>
                  <a:pt x="18147" y="101"/>
                </a:lnTo>
                <a:cubicBezTo>
                  <a:pt x="18030" y="34"/>
                  <a:pt x="17905" y="1"/>
                  <a:pt x="17784"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954;p37">
            <a:extLst>
              <a:ext uri="{FF2B5EF4-FFF2-40B4-BE49-F238E27FC236}">
                <a16:creationId xmlns:a16="http://schemas.microsoft.com/office/drawing/2014/main" id="{E5C5F41F-49F0-83EB-3F0A-8FA8D82BC25A}"/>
              </a:ext>
            </a:extLst>
          </p:cNvPr>
          <p:cNvSpPr/>
          <p:nvPr/>
        </p:nvSpPr>
        <p:spPr>
          <a:xfrm>
            <a:off x="8465375" y="2243285"/>
            <a:ext cx="493408" cy="299030"/>
          </a:xfrm>
          <a:custGeom>
            <a:avLst/>
            <a:gdLst/>
            <a:ahLst/>
            <a:cxnLst/>
            <a:rect l="l" t="t" r="r" b="b"/>
            <a:pathLst>
              <a:path w="24085" h="13977" extrusionOk="0">
                <a:moveTo>
                  <a:pt x="17684" y="0"/>
                </a:moveTo>
                <a:cubicBezTo>
                  <a:pt x="17563" y="0"/>
                  <a:pt x="17446" y="34"/>
                  <a:pt x="17346" y="100"/>
                </a:cubicBezTo>
                <a:lnTo>
                  <a:pt x="234" y="10007"/>
                </a:lnTo>
                <a:cubicBezTo>
                  <a:pt x="134" y="10074"/>
                  <a:pt x="67" y="10141"/>
                  <a:pt x="0" y="10274"/>
                </a:cubicBezTo>
                <a:lnTo>
                  <a:pt x="6405" y="13977"/>
                </a:lnTo>
                <a:lnTo>
                  <a:pt x="24084" y="3703"/>
                </a:lnTo>
                <a:cubicBezTo>
                  <a:pt x="24018" y="3603"/>
                  <a:pt x="23951" y="3503"/>
                  <a:pt x="23817" y="3436"/>
                </a:cubicBezTo>
                <a:lnTo>
                  <a:pt x="18047" y="100"/>
                </a:lnTo>
                <a:cubicBezTo>
                  <a:pt x="17930" y="34"/>
                  <a:pt x="17805" y="0"/>
                  <a:pt x="17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955;p37">
            <a:extLst>
              <a:ext uri="{FF2B5EF4-FFF2-40B4-BE49-F238E27FC236}">
                <a16:creationId xmlns:a16="http://schemas.microsoft.com/office/drawing/2014/main" id="{89C054DC-9F11-7F87-8A1A-C816751D84DB}"/>
              </a:ext>
            </a:extLst>
          </p:cNvPr>
          <p:cNvSpPr/>
          <p:nvPr/>
        </p:nvSpPr>
        <p:spPr>
          <a:xfrm>
            <a:off x="8463509" y="2434947"/>
            <a:ext cx="133262" cy="95655"/>
          </a:xfrm>
          <a:custGeom>
            <a:avLst/>
            <a:gdLst/>
            <a:ahLst/>
            <a:cxnLst/>
            <a:rect l="l" t="t" r="r" b="b"/>
            <a:pathLst>
              <a:path w="6505" h="4471" extrusionOk="0">
                <a:moveTo>
                  <a:pt x="100" y="0"/>
                </a:moveTo>
                <a:cubicBezTo>
                  <a:pt x="34" y="100"/>
                  <a:pt x="0" y="200"/>
                  <a:pt x="0" y="334"/>
                </a:cubicBezTo>
                <a:lnTo>
                  <a:pt x="0" y="467"/>
                </a:lnTo>
                <a:cubicBezTo>
                  <a:pt x="0" y="701"/>
                  <a:pt x="134" y="934"/>
                  <a:pt x="334" y="1068"/>
                </a:cubicBezTo>
                <a:lnTo>
                  <a:pt x="6138" y="4403"/>
                </a:lnTo>
                <a:cubicBezTo>
                  <a:pt x="6238" y="4470"/>
                  <a:pt x="6371" y="4470"/>
                  <a:pt x="6505" y="4470"/>
                </a:cubicBezTo>
                <a:lnTo>
                  <a:pt x="6505" y="3636"/>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956;p37">
            <a:extLst>
              <a:ext uri="{FF2B5EF4-FFF2-40B4-BE49-F238E27FC236}">
                <a16:creationId xmlns:a16="http://schemas.microsoft.com/office/drawing/2014/main" id="{B36898F1-FA2D-024B-2C93-6F8A1055F680}"/>
              </a:ext>
            </a:extLst>
          </p:cNvPr>
          <p:cNvSpPr/>
          <p:nvPr/>
        </p:nvSpPr>
        <p:spPr>
          <a:xfrm>
            <a:off x="8584841" y="2312346"/>
            <a:ext cx="364264" cy="237670"/>
          </a:xfrm>
          <a:custGeom>
            <a:avLst/>
            <a:gdLst/>
            <a:ahLst/>
            <a:cxnLst/>
            <a:rect l="l" t="t" r="r" b="b"/>
            <a:pathLst>
              <a:path w="17781" h="11109" extrusionOk="0">
                <a:moveTo>
                  <a:pt x="17680" y="1"/>
                </a:moveTo>
                <a:lnTo>
                  <a:pt x="1" y="10275"/>
                </a:lnTo>
                <a:lnTo>
                  <a:pt x="1" y="11109"/>
                </a:lnTo>
                <a:cubicBezTo>
                  <a:pt x="101" y="11109"/>
                  <a:pt x="234" y="11076"/>
                  <a:pt x="334" y="11009"/>
                </a:cubicBezTo>
                <a:lnTo>
                  <a:pt x="7306" y="6973"/>
                </a:lnTo>
                <a:lnTo>
                  <a:pt x="17447" y="1068"/>
                </a:lnTo>
                <a:cubicBezTo>
                  <a:pt x="17647" y="935"/>
                  <a:pt x="17780" y="735"/>
                  <a:pt x="17780" y="468"/>
                </a:cubicBezTo>
                <a:lnTo>
                  <a:pt x="17780" y="335"/>
                </a:lnTo>
                <a:cubicBezTo>
                  <a:pt x="17780" y="234"/>
                  <a:pt x="17747" y="101"/>
                  <a:pt x="17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957;p37">
            <a:extLst>
              <a:ext uri="{FF2B5EF4-FFF2-40B4-BE49-F238E27FC236}">
                <a16:creationId xmlns:a16="http://schemas.microsoft.com/office/drawing/2014/main" id="{587CE535-0E98-FEA6-AFD2-ADCD17B0A044}"/>
              </a:ext>
            </a:extLst>
          </p:cNvPr>
          <p:cNvSpPr/>
          <p:nvPr/>
        </p:nvSpPr>
        <p:spPr>
          <a:xfrm>
            <a:off x="8500838" y="2404911"/>
            <a:ext cx="497505" cy="315653"/>
          </a:xfrm>
          <a:custGeom>
            <a:avLst/>
            <a:gdLst/>
            <a:ahLst/>
            <a:cxnLst/>
            <a:rect l="l" t="t" r="r" b="b"/>
            <a:pathLst>
              <a:path w="24285" h="14754" extrusionOk="0">
                <a:moveTo>
                  <a:pt x="17784" y="1"/>
                </a:moveTo>
                <a:cubicBezTo>
                  <a:pt x="17663" y="1"/>
                  <a:pt x="17547" y="26"/>
                  <a:pt x="17447" y="76"/>
                </a:cubicBezTo>
                <a:lnTo>
                  <a:pt x="368" y="9983"/>
                </a:lnTo>
                <a:cubicBezTo>
                  <a:pt x="134" y="10116"/>
                  <a:pt x="34" y="10350"/>
                  <a:pt x="1" y="10583"/>
                </a:cubicBezTo>
                <a:lnTo>
                  <a:pt x="1" y="10750"/>
                </a:lnTo>
                <a:cubicBezTo>
                  <a:pt x="34" y="10984"/>
                  <a:pt x="134" y="11184"/>
                  <a:pt x="368" y="11317"/>
                </a:cubicBezTo>
                <a:lnTo>
                  <a:pt x="6138" y="14653"/>
                </a:lnTo>
                <a:cubicBezTo>
                  <a:pt x="6255" y="14720"/>
                  <a:pt x="6380" y="14753"/>
                  <a:pt x="6501" y="14753"/>
                </a:cubicBezTo>
                <a:cubicBezTo>
                  <a:pt x="6622" y="14753"/>
                  <a:pt x="6739" y="14720"/>
                  <a:pt x="6839" y="14653"/>
                </a:cubicBezTo>
                <a:lnTo>
                  <a:pt x="23951" y="4746"/>
                </a:lnTo>
                <a:cubicBezTo>
                  <a:pt x="24151" y="4612"/>
                  <a:pt x="24251" y="4412"/>
                  <a:pt x="24285" y="4145"/>
                </a:cubicBezTo>
                <a:lnTo>
                  <a:pt x="24285" y="4012"/>
                </a:lnTo>
                <a:cubicBezTo>
                  <a:pt x="24251" y="3779"/>
                  <a:pt x="24151" y="3545"/>
                  <a:pt x="23951" y="3412"/>
                </a:cubicBezTo>
                <a:lnTo>
                  <a:pt x="18147" y="76"/>
                </a:lnTo>
                <a:cubicBezTo>
                  <a:pt x="18030" y="26"/>
                  <a:pt x="17905" y="1"/>
                  <a:pt x="17784" y="1"/>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958;p37">
            <a:extLst>
              <a:ext uri="{FF2B5EF4-FFF2-40B4-BE49-F238E27FC236}">
                <a16:creationId xmlns:a16="http://schemas.microsoft.com/office/drawing/2014/main" id="{C5763A6F-17B9-EA60-0B68-8E2D0BAD0A0C}"/>
              </a:ext>
            </a:extLst>
          </p:cNvPr>
          <p:cNvSpPr/>
          <p:nvPr/>
        </p:nvSpPr>
        <p:spPr>
          <a:xfrm>
            <a:off x="8502703" y="2404445"/>
            <a:ext cx="493408" cy="298345"/>
          </a:xfrm>
          <a:custGeom>
            <a:avLst/>
            <a:gdLst/>
            <a:ahLst/>
            <a:cxnLst/>
            <a:rect l="l" t="t" r="r" b="b"/>
            <a:pathLst>
              <a:path w="24085" h="13945" extrusionOk="0">
                <a:moveTo>
                  <a:pt x="17697" y="1"/>
                </a:moveTo>
                <a:cubicBezTo>
                  <a:pt x="17580" y="1"/>
                  <a:pt x="17463" y="34"/>
                  <a:pt x="17347" y="101"/>
                </a:cubicBezTo>
                <a:lnTo>
                  <a:pt x="268" y="10008"/>
                </a:lnTo>
                <a:cubicBezTo>
                  <a:pt x="134" y="10075"/>
                  <a:pt x="67" y="10175"/>
                  <a:pt x="1" y="10275"/>
                </a:cubicBezTo>
                <a:lnTo>
                  <a:pt x="6405" y="13944"/>
                </a:lnTo>
                <a:lnTo>
                  <a:pt x="24085" y="3703"/>
                </a:lnTo>
                <a:cubicBezTo>
                  <a:pt x="24018" y="3603"/>
                  <a:pt x="23951" y="3503"/>
                  <a:pt x="23851" y="3437"/>
                </a:cubicBezTo>
                <a:lnTo>
                  <a:pt x="18047" y="101"/>
                </a:lnTo>
                <a:cubicBezTo>
                  <a:pt x="17930" y="34"/>
                  <a:pt x="17814" y="1"/>
                  <a:pt x="17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959;p37">
            <a:extLst>
              <a:ext uri="{FF2B5EF4-FFF2-40B4-BE49-F238E27FC236}">
                <a16:creationId xmlns:a16="http://schemas.microsoft.com/office/drawing/2014/main" id="{2630ABD4-1D45-45AA-5792-09AD39E13D90}"/>
              </a:ext>
            </a:extLst>
          </p:cNvPr>
          <p:cNvSpPr/>
          <p:nvPr/>
        </p:nvSpPr>
        <p:spPr>
          <a:xfrm>
            <a:off x="8500838" y="2596107"/>
            <a:ext cx="133282" cy="96382"/>
          </a:xfrm>
          <a:custGeom>
            <a:avLst/>
            <a:gdLst/>
            <a:ahLst/>
            <a:cxnLst/>
            <a:rect l="l" t="t" r="r" b="b"/>
            <a:pathLst>
              <a:path w="6506" h="4505" extrusionOk="0">
                <a:moveTo>
                  <a:pt x="101" y="1"/>
                </a:moveTo>
                <a:cubicBezTo>
                  <a:pt x="34" y="101"/>
                  <a:pt x="1" y="201"/>
                  <a:pt x="1" y="334"/>
                </a:cubicBezTo>
                <a:lnTo>
                  <a:pt x="1" y="468"/>
                </a:lnTo>
                <a:cubicBezTo>
                  <a:pt x="34" y="701"/>
                  <a:pt x="134" y="935"/>
                  <a:pt x="368" y="1068"/>
                </a:cubicBezTo>
                <a:lnTo>
                  <a:pt x="6138" y="4404"/>
                </a:lnTo>
                <a:cubicBezTo>
                  <a:pt x="6272" y="4471"/>
                  <a:pt x="6372" y="4504"/>
                  <a:pt x="6505" y="4504"/>
                </a:cubicBezTo>
                <a:lnTo>
                  <a:pt x="6505" y="3670"/>
                </a:lnTo>
                <a:lnTo>
                  <a:pt x="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960;p37">
            <a:extLst>
              <a:ext uri="{FF2B5EF4-FFF2-40B4-BE49-F238E27FC236}">
                <a16:creationId xmlns:a16="http://schemas.microsoft.com/office/drawing/2014/main" id="{4F0962F9-52C7-2B98-9882-C01FFCE3DB61}"/>
              </a:ext>
            </a:extLst>
          </p:cNvPr>
          <p:cNvSpPr/>
          <p:nvPr/>
        </p:nvSpPr>
        <p:spPr>
          <a:xfrm>
            <a:off x="8622188" y="2473525"/>
            <a:ext cx="364243" cy="236965"/>
          </a:xfrm>
          <a:custGeom>
            <a:avLst/>
            <a:gdLst/>
            <a:ahLst/>
            <a:cxnLst/>
            <a:rect l="l" t="t" r="r" b="b"/>
            <a:pathLst>
              <a:path w="17780" h="11076" extrusionOk="0">
                <a:moveTo>
                  <a:pt x="17680" y="0"/>
                </a:moveTo>
                <a:lnTo>
                  <a:pt x="0" y="10241"/>
                </a:lnTo>
                <a:lnTo>
                  <a:pt x="0" y="11075"/>
                </a:lnTo>
                <a:cubicBezTo>
                  <a:pt x="100" y="11075"/>
                  <a:pt x="234" y="11042"/>
                  <a:pt x="334" y="11008"/>
                </a:cubicBezTo>
                <a:lnTo>
                  <a:pt x="7306" y="6972"/>
                </a:lnTo>
                <a:lnTo>
                  <a:pt x="17446" y="1101"/>
                </a:lnTo>
                <a:cubicBezTo>
                  <a:pt x="17646" y="968"/>
                  <a:pt x="17746" y="734"/>
                  <a:pt x="17780" y="501"/>
                </a:cubicBezTo>
                <a:lnTo>
                  <a:pt x="17780" y="367"/>
                </a:lnTo>
                <a:cubicBezTo>
                  <a:pt x="17780" y="234"/>
                  <a:pt x="17746" y="101"/>
                  <a:pt x="17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961;p37">
            <a:extLst>
              <a:ext uri="{FF2B5EF4-FFF2-40B4-BE49-F238E27FC236}">
                <a16:creationId xmlns:a16="http://schemas.microsoft.com/office/drawing/2014/main" id="{2D893261-768F-4C7C-812D-350625AA6C15}"/>
              </a:ext>
            </a:extLst>
          </p:cNvPr>
          <p:cNvSpPr/>
          <p:nvPr/>
        </p:nvSpPr>
        <p:spPr>
          <a:xfrm>
            <a:off x="8347139" y="2034666"/>
            <a:ext cx="575414" cy="362914"/>
          </a:xfrm>
          <a:custGeom>
            <a:avLst/>
            <a:gdLst/>
            <a:ahLst/>
            <a:cxnLst/>
            <a:rect l="l" t="t" r="r" b="b"/>
            <a:pathLst>
              <a:path w="28088" h="16963" extrusionOk="0">
                <a:moveTo>
                  <a:pt x="17776" y="0"/>
                </a:moveTo>
                <a:cubicBezTo>
                  <a:pt x="17655" y="0"/>
                  <a:pt x="17530" y="25"/>
                  <a:pt x="17413" y="75"/>
                </a:cubicBezTo>
                <a:lnTo>
                  <a:pt x="334" y="10016"/>
                </a:lnTo>
                <a:cubicBezTo>
                  <a:pt x="134" y="10116"/>
                  <a:pt x="0" y="10349"/>
                  <a:pt x="0" y="10616"/>
                </a:cubicBezTo>
                <a:lnTo>
                  <a:pt x="0" y="10716"/>
                </a:lnTo>
                <a:cubicBezTo>
                  <a:pt x="0" y="10950"/>
                  <a:pt x="134" y="11183"/>
                  <a:pt x="334" y="11317"/>
                </a:cubicBezTo>
                <a:lnTo>
                  <a:pt x="9974" y="16887"/>
                </a:lnTo>
                <a:cubicBezTo>
                  <a:pt x="10074" y="16937"/>
                  <a:pt x="10191" y="16962"/>
                  <a:pt x="10312" y="16962"/>
                </a:cubicBezTo>
                <a:cubicBezTo>
                  <a:pt x="10433" y="16962"/>
                  <a:pt x="10558" y="16937"/>
                  <a:pt x="10675" y="16887"/>
                </a:cubicBezTo>
                <a:lnTo>
                  <a:pt x="27754" y="6980"/>
                </a:lnTo>
                <a:cubicBezTo>
                  <a:pt x="27954" y="6847"/>
                  <a:pt x="28087" y="6613"/>
                  <a:pt x="28087" y="6380"/>
                </a:cubicBezTo>
                <a:lnTo>
                  <a:pt x="28087" y="6246"/>
                </a:lnTo>
                <a:cubicBezTo>
                  <a:pt x="28087" y="6013"/>
                  <a:pt x="27954" y="5779"/>
                  <a:pt x="27754" y="5646"/>
                </a:cubicBezTo>
                <a:lnTo>
                  <a:pt x="18113" y="75"/>
                </a:lnTo>
                <a:cubicBezTo>
                  <a:pt x="18013" y="25"/>
                  <a:pt x="17897" y="0"/>
                  <a:pt x="177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962;p37">
            <a:extLst>
              <a:ext uri="{FF2B5EF4-FFF2-40B4-BE49-F238E27FC236}">
                <a16:creationId xmlns:a16="http://schemas.microsoft.com/office/drawing/2014/main" id="{B0B8288A-95A7-43E9-4870-9433715BCB8D}"/>
              </a:ext>
            </a:extLst>
          </p:cNvPr>
          <p:cNvSpPr/>
          <p:nvPr/>
        </p:nvSpPr>
        <p:spPr>
          <a:xfrm>
            <a:off x="8539416" y="2144955"/>
            <a:ext cx="364264" cy="236965"/>
          </a:xfrm>
          <a:custGeom>
            <a:avLst/>
            <a:gdLst/>
            <a:ahLst/>
            <a:cxnLst/>
            <a:rect l="l" t="t" r="r" b="b"/>
            <a:pathLst>
              <a:path w="17781" h="11076" extrusionOk="0">
                <a:moveTo>
                  <a:pt x="17680" y="1"/>
                </a:moveTo>
                <a:lnTo>
                  <a:pt x="1" y="10242"/>
                </a:lnTo>
                <a:lnTo>
                  <a:pt x="1" y="11075"/>
                </a:lnTo>
                <a:cubicBezTo>
                  <a:pt x="134" y="11075"/>
                  <a:pt x="234" y="11042"/>
                  <a:pt x="334" y="10975"/>
                </a:cubicBezTo>
                <a:lnTo>
                  <a:pt x="7306" y="6973"/>
                </a:lnTo>
                <a:lnTo>
                  <a:pt x="17447" y="1068"/>
                </a:lnTo>
                <a:cubicBezTo>
                  <a:pt x="17647" y="935"/>
                  <a:pt x="17780" y="701"/>
                  <a:pt x="17780" y="468"/>
                </a:cubicBezTo>
                <a:lnTo>
                  <a:pt x="17780" y="334"/>
                </a:lnTo>
                <a:cubicBezTo>
                  <a:pt x="17780" y="201"/>
                  <a:pt x="17747" y="101"/>
                  <a:pt x="17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963;p37">
            <a:extLst>
              <a:ext uri="{FF2B5EF4-FFF2-40B4-BE49-F238E27FC236}">
                <a16:creationId xmlns:a16="http://schemas.microsoft.com/office/drawing/2014/main" id="{6318F441-9281-0B9F-F2F4-BFAB80EC562D}"/>
              </a:ext>
            </a:extLst>
          </p:cNvPr>
          <p:cNvSpPr/>
          <p:nvPr/>
        </p:nvSpPr>
        <p:spPr>
          <a:xfrm>
            <a:off x="8347138" y="2225861"/>
            <a:ext cx="211171" cy="143470"/>
          </a:xfrm>
          <a:custGeom>
            <a:avLst/>
            <a:gdLst/>
            <a:ahLst/>
            <a:cxnLst/>
            <a:rect l="l" t="t" r="r" b="b"/>
            <a:pathLst>
              <a:path w="10308" h="6706" extrusionOk="0">
                <a:moveTo>
                  <a:pt x="101" y="0"/>
                </a:moveTo>
                <a:cubicBezTo>
                  <a:pt x="34" y="100"/>
                  <a:pt x="0" y="200"/>
                  <a:pt x="0" y="334"/>
                </a:cubicBezTo>
                <a:lnTo>
                  <a:pt x="0" y="467"/>
                </a:lnTo>
                <a:cubicBezTo>
                  <a:pt x="0" y="701"/>
                  <a:pt x="134" y="934"/>
                  <a:pt x="334" y="1068"/>
                </a:cubicBezTo>
                <a:lnTo>
                  <a:pt x="9974" y="6638"/>
                </a:lnTo>
                <a:cubicBezTo>
                  <a:pt x="10074" y="6672"/>
                  <a:pt x="10208" y="6705"/>
                  <a:pt x="10308" y="6705"/>
                </a:cubicBezTo>
                <a:lnTo>
                  <a:pt x="10308" y="5871"/>
                </a:lnTo>
                <a:lnTo>
                  <a:pt x="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964;p37">
            <a:extLst>
              <a:ext uri="{FF2B5EF4-FFF2-40B4-BE49-F238E27FC236}">
                <a16:creationId xmlns:a16="http://schemas.microsoft.com/office/drawing/2014/main" id="{E0CACD69-9938-4FB1-36F9-F42E75818FC1}"/>
              </a:ext>
            </a:extLst>
          </p:cNvPr>
          <p:cNvSpPr/>
          <p:nvPr/>
        </p:nvSpPr>
        <p:spPr>
          <a:xfrm>
            <a:off x="8470355" y="2313596"/>
            <a:ext cx="137359" cy="498874"/>
          </a:xfrm>
          <a:custGeom>
            <a:avLst/>
            <a:gdLst/>
            <a:ahLst/>
            <a:cxnLst/>
            <a:rect l="l" t="t" r="r" b="b"/>
            <a:pathLst>
              <a:path w="6705" h="23318" extrusionOk="0">
                <a:moveTo>
                  <a:pt x="0" y="1"/>
                </a:moveTo>
                <a:lnTo>
                  <a:pt x="4904" y="22884"/>
                </a:lnTo>
                <a:lnTo>
                  <a:pt x="4904" y="22917"/>
                </a:lnTo>
                <a:lnTo>
                  <a:pt x="4904" y="22984"/>
                </a:lnTo>
                <a:cubicBezTo>
                  <a:pt x="4970" y="23050"/>
                  <a:pt x="5037" y="23117"/>
                  <a:pt x="5104" y="23151"/>
                </a:cubicBezTo>
                <a:cubicBezTo>
                  <a:pt x="5337" y="23284"/>
                  <a:pt x="5571" y="23317"/>
                  <a:pt x="5804" y="23317"/>
                </a:cubicBezTo>
                <a:cubicBezTo>
                  <a:pt x="6038" y="23317"/>
                  <a:pt x="6271" y="23284"/>
                  <a:pt x="6505" y="23151"/>
                </a:cubicBezTo>
                <a:cubicBezTo>
                  <a:pt x="6605" y="23117"/>
                  <a:pt x="6672" y="23017"/>
                  <a:pt x="6705" y="22917"/>
                </a:cubicBezTo>
                <a:cubicBezTo>
                  <a:pt x="6705" y="22917"/>
                  <a:pt x="6705" y="22884"/>
                  <a:pt x="6705" y="22850"/>
                </a:cubicBezTo>
                <a:cubicBezTo>
                  <a:pt x="6705" y="22817"/>
                  <a:pt x="6705" y="22784"/>
                  <a:pt x="6705" y="22717"/>
                </a:cubicBezTo>
                <a:lnTo>
                  <a:pt x="2135" y="120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965;p37">
            <a:extLst>
              <a:ext uri="{FF2B5EF4-FFF2-40B4-BE49-F238E27FC236}">
                <a16:creationId xmlns:a16="http://schemas.microsoft.com/office/drawing/2014/main" id="{9AE0DC47-23BB-572C-E8CD-E7DAEA8C713E}"/>
              </a:ext>
            </a:extLst>
          </p:cNvPr>
          <p:cNvSpPr/>
          <p:nvPr/>
        </p:nvSpPr>
        <p:spPr>
          <a:xfrm>
            <a:off x="8421815" y="2153889"/>
            <a:ext cx="485193" cy="275603"/>
          </a:xfrm>
          <a:custGeom>
            <a:avLst/>
            <a:gdLst/>
            <a:ahLst/>
            <a:cxnLst/>
            <a:rect l="l" t="t" r="r" b="b"/>
            <a:pathLst>
              <a:path w="23684" h="12882" extrusionOk="0">
                <a:moveTo>
                  <a:pt x="9528" y="1"/>
                </a:moveTo>
                <a:cubicBezTo>
                  <a:pt x="9086" y="1"/>
                  <a:pt x="8645" y="38"/>
                  <a:pt x="8206" y="122"/>
                </a:cubicBezTo>
                <a:cubicBezTo>
                  <a:pt x="7205" y="322"/>
                  <a:pt x="6238" y="656"/>
                  <a:pt x="5337" y="1156"/>
                </a:cubicBezTo>
                <a:cubicBezTo>
                  <a:pt x="4103" y="1757"/>
                  <a:pt x="2869" y="2424"/>
                  <a:pt x="1702" y="3191"/>
                </a:cubicBezTo>
                <a:cubicBezTo>
                  <a:pt x="1001" y="3625"/>
                  <a:pt x="0" y="4459"/>
                  <a:pt x="434" y="5426"/>
                </a:cubicBezTo>
                <a:cubicBezTo>
                  <a:pt x="1168" y="7061"/>
                  <a:pt x="3570" y="7361"/>
                  <a:pt x="5137" y="7461"/>
                </a:cubicBezTo>
                <a:cubicBezTo>
                  <a:pt x="5336" y="7465"/>
                  <a:pt x="5534" y="7467"/>
                  <a:pt x="5732" y="7467"/>
                </a:cubicBezTo>
                <a:cubicBezTo>
                  <a:pt x="7068" y="7467"/>
                  <a:pt x="8400" y="7373"/>
                  <a:pt x="9707" y="7227"/>
                </a:cubicBezTo>
                <a:cubicBezTo>
                  <a:pt x="9832" y="7214"/>
                  <a:pt x="9956" y="7205"/>
                  <a:pt x="10083" y="7205"/>
                </a:cubicBezTo>
                <a:cubicBezTo>
                  <a:pt x="10262" y="7205"/>
                  <a:pt x="10446" y="7222"/>
                  <a:pt x="10641" y="7261"/>
                </a:cubicBezTo>
                <a:lnTo>
                  <a:pt x="16979" y="3558"/>
                </a:lnTo>
                <a:lnTo>
                  <a:pt x="17013" y="3391"/>
                </a:lnTo>
                <a:cubicBezTo>
                  <a:pt x="17046" y="3224"/>
                  <a:pt x="17079" y="3058"/>
                  <a:pt x="17046" y="2891"/>
                </a:cubicBezTo>
                <a:cubicBezTo>
                  <a:pt x="17013" y="2724"/>
                  <a:pt x="16912" y="2591"/>
                  <a:pt x="16812" y="2457"/>
                </a:cubicBezTo>
                <a:cubicBezTo>
                  <a:pt x="16279" y="1957"/>
                  <a:pt x="15678" y="1590"/>
                  <a:pt x="14978" y="1356"/>
                </a:cubicBezTo>
                <a:cubicBezTo>
                  <a:pt x="13229" y="657"/>
                  <a:pt x="11371" y="1"/>
                  <a:pt x="9528" y="1"/>
                </a:cubicBezTo>
                <a:close/>
                <a:moveTo>
                  <a:pt x="19714" y="4892"/>
                </a:moveTo>
                <a:lnTo>
                  <a:pt x="10841" y="10063"/>
                </a:lnTo>
                <a:cubicBezTo>
                  <a:pt x="10875" y="10063"/>
                  <a:pt x="10908" y="10096"/>
                  <a:pt x="10941" y="10096"/>
                </a:cubicBezTo>
                <a:cubicBezTo>
                  <a:pt x="12643" y="10997"/>
                  <a:pt x="13243" y="11697"/>
                  <a:pt x="14744" y="12431"/>
                </a:cubicBezTo>
                <a:cubicBezTo>
                  <a:pt x="15420" y="12731"/>
                  <a:pt x="16151" y="12881"/>
                  <a:pt x="16883" y="12881"/>
                </a:cubicBezTo>
                <a:cubicBezTo>
                  <a:pt x="17127" y="12881"/>
                  <a:pt x="17371" y="12865"/>
                  <a:pt x="17613" y="12831"/>
                </a:cubicBezTo>
                <a:cubicBezTo>
                  <a:pt x="19881" y="12631"/>
                  <a:pt x="21482" y="11264"/>
                  <a:pt x="22750" y="9996"/>
                </a:cubicBezTo>
                <a:cubicBezTo>
                  <a:pt x="23284" y="9462"/>
                  <a:pt x="23617" y="8728"/>
                  <a:pt x="23684" y="7928"/>
                </a:cubicBezTo>
                <a:cubicBezTo>
                  <a:pt x="23684" y="6927"/>
                  <a:pt x="22750" y="6193"/>
                  <a:pt x="21849" y="5760"/>
                </a:cubicBezTo>
                <a:cubicBezTo>
                  <a:pt x="21149" y="5393"/>
                  <a:pt x="20448" y="5092"/>
                  <a:pt x="19714" y="48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966;p37">
            <a:extLst>
              <a:ext uri="{FF2B5EF4-FFF2-40B4-BE49-F238E27FC236}">
                <a16:creationId xmlns:a16="http://schemas.microsoft.com/office/drawing/2014/main" id="{AF96FFB8-75D9-A4EE-E516-D3F853D83736}"/>
              </a:ext>
            </a:extLst>
          </p:cNvPr>
          <p:cNvSpPr/>
          <p:nvPr/>
        </p:nvSpPr>
        <p:spPr>
          <a:xfrm>
            <a:off x="8454797" y="2023621"/>
            <a:ext cx="210494" cy="268435"/>
          </a:xfrm>
          <a:custGeom>
            <a:avLst/>
            <a:gdLst/>
            <a:ahLst/>
            <a:cxnLst/>
            <a:rect l="l" t="t" r="r" b="b"/>
            <a:pathLst>
              <a:path w="10275" h="12547" extrusionOk="0">
                <a:moveTo>
                  <a:pt x="8773" y="0"/>
                </a:moveTo>
                <a:lnTo>
                  <a:pt x="3770" y="901"/>
                </a:lnTo>
                <a:cubicBezTo>
                  <a:pt x="3770" y="901"/>
                  <a:pt x="4203" y="2369"/>
                  <a:pt x="4370" y="3002"/>
                </a:cubicBezTo>
                <a:cubicBezTo>
                  <a:pt x="4503" y="3903"/>
                  <a:pt x="4537" y="4770"/>
                  <a:pt x="4403" y="5671"/>
                </a:cubicBezTo>
                <a:cubicBezTo>
                  <a:pt x="4103" y="6705"/>
                  <a:pt x="3603" y="7706"/>
                  <a:pt x="2902" y="8573"/>
                </a:cubicBezTo>
                <a:cubicBezTo>
                  <a:pt x="2335" y="9240"/>
                  <a:pt x="1201" y="9874"/>
                  <a:pt x="601" y="10374"/>
                </a:cubicBezTo>
                <a:cubicBezTo>
                  <a:pt x="0" y="10875"/>
                  <a:pt x="0" y="11709"/>
                  <a:pt x="834" y="12209"/>
                </a:cubicBezTo>
                <a:cubicBezTo>
                  <a:pt x="1227" y="12438"/>
                  <a:pt x="1973" y="12547"/>
                  <a:pt x="2750" y="12547"/>
                </a:cubicBezTo>
                <a:cubicBezTo>
                  <a:pt x="3556" y="12547"/>
                  <a:pt x="4394" y="12430"/>
                  <a:pt x="4904" y="12209"/>
                </a:cubicBezTo>
                <a:cubicBezTo>
                  <a:pt x="6071" y="11575"/>
                  <a:pt x="7039" y="10641"/>
                  <a:pt x="7706" y="9507"/>
                </a:cubicBezTo>
                <a:cubicBezTo>
                  <a:pt x="8173" y="8706"/>
                  <a:pt x="8807" y="8073"/>
                  <a:pt x="9607" y="7606"/>
                </a:cubicBezTo>
                <a:cubicBezTo>
                  <a:pt x="10007" y="7372"/>
                  <a:pt x="10274" y="6938"/>
                  <a:pt x="10208" y="6471"/>
                </a:cubicBezTo>
                <a:cubicBezTo>
                  <a:pt x="10141" y="5371"/>
                  <a:pt x="9274" y="3669"/>
                  <a:pt x="9107" y="3069"/>
                </a:cubicBezTo>
                <a:lnTo>
                  <a:pt x="8773" y="0"/>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967;p37">
            <a:extLst>
              <a:ext uri="{FF2B5EF4-FFF2-40B4-BE49-F238E27FC236}">
                <a16:creationId xmlns:a16="http://schemas.microsoft.com/office/drawing/2014/main" id="{5509AB4B-F96A-5580-F812-114B3AD2DB72}"/>
              </a:ext>
            </a:extLst>
          </p:cNvPr>
          <p:cNvSpPr/>
          <p:nvPr/>
        </p:nvSpPr>
        <p:spPr>
          <a:xfrm>
            <a:off x="8450432" y="2153051"/>
            <a:ext cx="220758" cy="136368"/>
          </a:xfrm>
          <a:custGeom>
            <a:avLst/>
            <a:gdLst/>
            <a:ahLst/>
            <a:cxnLst/>
            <a:rect l="l" t="t" r="r" b="b"/>
            <a:pathLst>
              <a:path w="10776" h="6374" extrusionOk="0">
                <a:moveTo>
                  <a:pt x="10708" y="0"/>
                </a:moveTo>
                <a:lnTo>
                  <a:pt x="34" y="4737"/>
                </a:lnTo>
                <a:cubicBezTo>
                  <a:pt x="1" y="4971"/>
                  <a:pt x="1" y="5204"/>
                  <a:pt x="101" y="5438"/>
                </a:cubicBezTo>
                <a:cubicBezTo>
                  <a:pt x="328" y="5827"/>
                  <a:pt x="1405" y="6373"/>
                  <a:pt x="2996" y="6373"/>
                </a:cubicBezTo>
                <a:cubicBezTo>
                  <a:pt x="3042" y="6373"/>
                  <a:pt x="3089" y="6373"/>
                  <a:pt x="3136" y="6372"/>
                </a:cubicBezTo>
                <a:cubicBezTo>
                  <a:pt x="3179" y="6373"/>
                  <a:pt x="3221" y="6373"/>
                  <a:pt x="3263" y="6373"/>
                </a:cubicBezTo>
                <a:cubicBezTo>
                  <a:pt x="4653" y="6373"/>
                  <a:pt x="6003" y="5843"/>
                  <a:pt x="7039" y="4904"/>
                </a:cubicBezTo>
                <a:cubicBezTo>
                  <a:pt x="7506" y="4437"/>
                  <a:pt x="7906" y="3903"/>
                  <a:pt x="8207" y="3303"/>
                </a:cubicBezTo>
                <a:cubicBezTo>
                  <a:pt x="8540" y="2669"/>
                  <a:pt x="8740" y="2102"/>
                  <a:pt x="9474" y="1602"/>
                </a:cubicBezTo>
                <a:cubicBezTo>
                  <a:pt x="10208" y="1101"/>
                  <a:pt x="10542" y="901"/>
                  <a:pt x="10708" y="601"/>
                </a:cubicBezTo>
                <a:cubicBezTo>
                  <a:pt x="10775" y="401"/>
                  <a:pt x="10742" y="201"/>
                  <a:pt x="10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968;p37">
            <a:extLst>
              <a:ext uri="{FF2B5EF4-FFF2-40B4-BE49-F238E27FC236}">
                <a16:creationId xmlns:a16="http://schemas.microsoft.com/office/drawing/2014/main" id="{54B3F5E8-4881-EBCA-8AE8-E035326FD3E1}"/>
              </a:ext>
            </a:extLst>
          </p:cNvPr>
          <p:cNvSpPr/>
          <p:nvPr/>
        </p:nvSpPr>
        <p:spPr>
          <a:xfrm>
            <a:off x="8441720" y="2080482"/>
            <a:ext cx="228952" cy="207269"/>
          </a:xfrm>
          <a:custGeom>
            <a:avLst/>
            <a:gdLst/>
            <a:ahLst/>
            <a:cxnLst/>
            <a:rect l="l" t="t" r="r" b="b"/>
            <a:pathLst>
              <a:path w="11176" h="9688" extrusionOk="0">
                <a:moveTo>
                  <a:pt x="9929" y="1"/>
                </a:moveTo>
                <a:cubicBezTo>
                  <a:pt x="9890" y="1"/>
                  <a:pt x="9849" y="7"/>
                  <a:pt x="9808" y="21"/>
                </a:cubicBezTo>
                <a:cubicBezTo>
                  <a:pt x="9808" y="21"/>
                  <a:pt x="9874" y="455"/>
                  <a:pt x="9874" y="588"/>
                </a:cubicBezTo>
                <a:cubicBezTo>
                  <a:pt x="9874" y="722"/>
                  <a:pt x="9574" y="1122"/>
                  <a:pt x="8807" y="1489"/>
                </a:cubicBezTo>
                <a:cubicBezTo>
                  <a:pt x="8107" y="1793"/>
                  <a:pt x="7907" y="2097"/>
                  <a:pt x="7801" y="2376"/>
                </a:cubicBezTo>
                <a:lnTo>
                  <a:pt x="7801" y="2376"/>
                </a:lnTo>
                <a:cubicBezTo>
                  <a:pt x="7852" y="2205"/>
                  <a:pt x="7920" y="1803"/>
                  <a:pt x="7506" y="1622"/>
                </a:cubicBezTo>
                <a:cubicBezTo>
                  <a:pt x="6847" y="1413"/>
                  <a:pt x="6134" y="1284"/>
                  <a:pt x="5416" y="1284"/>
                </a:cubicBezTo>
                <a:cubicBezTo>
                  <a:pt x="5335" y="1284"/>
                  <a:pt x="5253" y="1285"/>
                  <a:pt x="5171" y="1289"/>
                </a:cubicBezTo>
                <a:cubicBezTo>
                  <a:pt x="4704" y="1422"/>
                  <a:pt x="4971" y="1856"/>
                  <a:pt x="4737" y="2690"/>
                </a:cubicBezTo>
                <a:cubicBezTo>
                  <a:pt x="4504" y="3657"/>
                  <a:pt x="4037" y="4524"/>
                  <a:pt x="3403" y="5291"/>
                </a:cubicBezTo>
                <a:cubicBezTo>
                  <a:pt x="2869" y="5792"/>
                  <a:pt x="2269" y="6259"/>
                  <a:pt x="1669" y="6659"/>
                </a:cubicBezTo>
                <a:cubicBezTo>
                  <a:pt x="1669" y="6659"/>
                  <a:pt x="1" y="7793"/>
                  <a:pt x="901" y="8627"/>
                </a:cubicBezTo>
                <a:cubicBezTo>
                  <a:pt x="1755" y="9324"/>
                  <a:pt x="2806" y="9687"/>
                  <a:pt x="3870" y="9687"/>
                </a:cubicBezTo>
                <a:cubicBezTo>
                  <a:pt x="4385" y="9687"/>
                  <a:pt x="4904" y="9602"/>
                  <a:pt x="5405" y="9428"/>
                </a:cubicBezTo>
                <a:cubicBezTo>
                  <a:pt x="6806" y="8927"/>
                  <a:pt x="7940" y="7893"/>
                  <a:pt x="8574" y="6592"/>
                </a:cubicBezTo>
                <a:cubicBezTo>
                  <a:pt x="9041" y="5792"/>
                  <a:pt x="9674" y="5158"/>
                  <a:pt x="10475" y="4658"/>
                </a:cubicBezTo>
                <a:cubicBezTo>
                  <a:pt x="10775" y="4491"/>
                  <a:pt x="11009" y="4191"/>
                  <a:pt x="11175" y="3890"/>
                </a:cubicBezTo>
                <a:cubicBezTo>
                  <a:pt x="11142" y="3257"/>
                  <a:pt x="11075" y="2623"/>
                  <a:pt x="10909" y="1989"/>
                </a:cubicBezTo>
                <a:cubicBezTo>
                  <a:pt x="10642" y="1422"/>
                  <a:pt x="10408" y="855"/>
                  <a:pt x="10241" y="288"/>
                </a:cubicBezTo>
                <a:cubicBezTo>
                  <a:pt x="10215" y="102"/>
                  <a:pt x="10083" y="1"/>
                  <a:pt x="99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969;p37">
            <a:extLst>
              <a:ext uri="{FF2B5EF4-FFF2-40B4-BE49-F238E27FC236}">
                <a16:creationId xmlns:a16="http://schemas.microsoft.com/office/drawing/2014/main" id="{D37CD9DF-7EA0-C301-0D28-88C2B65D1C2F}"/>
              </a:ext>
            </a:extLst>
          </p:cNvPr>
          <p:cNvSpPr/>
          <p:nvPr/>
        </p:nvSpPr>
        <p:spPr>
          <a:xfrm>
            <a:off x="8441104" y="2197151"/>
            <a:ext cx="122343" cy="75821"/>
          </a:xfrm>
          <a:custGeom>
            <a:avLst/>
            <a:gdLst/>
            <a:ahLst/>
            <a:cxnLst/>
            <a:rect l="l" t="t" r="r" b="b"/>
            <a:pathLst>
              <a:path w="5972" h="3544" extrusionOk="0">
                <a:moveTo>
                  <a:pt x="2626" y="1"/>
                </a:moveTo>
                <a:cubicBezTo>
                  <a:pt x="2254" y="1"/>
                  <a:pt x="2006" y="103"/>
                  <a:pt x="1802" y="205"/>
                </a:cubicBezTo>
                <a:cubicBezTo>
                  <a:pt x="1368" y="405"/>
                  <a:pt x="0" y="1473"/>
                  <a:pt x="601" y="2507"/>
                </a:cubicBezTo>
                <a:cubicBezTo>
                  <a:pt x="947" y="3004"/>
                  <a:pt x="2050" y="3543"/>
                  <a:pt x="3464" y="3543"/>
                </a:cubicBezTo>
                <a:cubicBezTo>
                  <a:pt x="4232" y="3543"/>
                  <a:pt x="5091" y="3384"/>
                  <a:pt x="5971" y="2974"/>
                </a:cubicBezTo>
                <a:cubicBezTo>
                  <a:pt x="5938" y="1806"/>
                  <a:pt x="5204" y="772"/>
                  <a:pt x="4103" y="372"/>
                </a:cubicBezTo>
                <a:cubicBezTo>
                  <a:pt x="3451" y="94"/>
                  <a:pt x="2981" y="1"/>
                  <a:pt x="2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970;p37">
            <a:extLst>
              <a:ext uri="{FF2B5EF4-FFF2-40B4-BE49-F238E27FC236}">
                <a16:creationId xmlns:a16="http://schemas.microsoft.com/office/drawing/2014/main" id="{C33495D8-AAAB-7D83-A069-6471ADE69FC5}"/>
              </a:ext>
            </a:extLst>
          </p:cNvPr>
          <p:cNvSpPr/>
          <p:nvPr/>
        </p:nvSpPr>
        <p:spPr>
          <a:xfrm>
            <a:off x="8696230" y="2050988"/>
            <a:ext cx="187263" cy="360261"/>
          </a:xfrm>
          <a:custGeom>
            <a:avLst/>
            <a:gdLst/>
            <a:ahLst/>
            <a:cxnLst/>
            <a:rect l="l" t="t" r="r" b="b"/>
            <a:pathLst>
              <a:path w="9141" h="16839" extrusionOk="0">
                <a:moveTo>
                  <a:pt x="7940" y="1"/>
                </a:moveTo>
                <a:lnTo>
                  <a:pt x="2002" y="368"/>
                </a:lnTo>
                <a:cubicBezTo>
                  <a:pt x="2002" y="368"/>
                  <a:pt x="3003" y="4871"/>
                  <a:pt x="3103" y="5838"/>
                </a:cubicBezTo>
                <a:cubicBezTo>
                  <a:pt x="3303" y="7173"/>
                  <a:pt x="3337" y="8540"/>
                  <a:pt x="3237" y="9908"/>
                </a:cubicBezTo>
                <a:cubicBezTo>
                  <a:pt x="3036" y="11342"/>
                  <a:pt x="2770" y="12610"/>
                  <a:pt x="2136" y="13411"/>
                </a:cubicBezTo>
                <a:cubicBezTo>
                  <a:pt x="1502" y="14178"/>
                  <a:pt x="1" y="15479"/>
                  <a:pt x="735" y="16313"/>
                </a:cubicBezTo>
                <a:cubicBezTo>
                  <a:pt x="1042" y="16678"/>
                  <a:pt x="1587" y="16839"/>
                  <a:pt x="2223" y="16839"/>
                </a:cubicBezTo>
                <a:cubicBezTo>
                  <a:pt x="3037" y="16839"/>
                  <a:pt x="3999" y="16576"/>
                  <a:pt x="4804" y="16146"/>
                </a:cubicBezTo>
                <a:cubicBezTo>
                  <a:pt x="6039" y="15479"/>
                  <a:pt x="6973" y="14411"/>
                  <a:pt x="7406" y="13077"/>
                </a:cubicBezTo>
                <a:cubicBezTo>
                  <a:pt x="7706" y="12176"/>
                  <a:pt x="8107" y="11309"/>
                  <a:pt x="8607" y="10508"/>
                </a:cubicBezTo>
                <a:cubicBezTo>
                  <a:pt x="9107" y="9708"/>
                  <a:pt x="9141" y="9274"/>
                  <a:pt x="8607" y="8240"/>
                </a:cubicBezTo>
                <a:cubicBezTo>
                  <a:pt x="8073" y="7239"/>
                  <a:pt x="7706" y="6973"/>
                  <a:pt x="7706" y="6572"/>
                </a:cubicBezTo>
                <a:lnTo>
                  <a:pt x="7706" y="6005"/>
                </a:lnTo>
                <a:lnTo>
                  <a:pt x="7940" y="1"/>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971;p37">
            <a:extLst>
              <a:ext uri="{FF2B5EF4-FFF2-40B4-BE49-F238E27FC236}">
                <a16:creationId xmlns:a16="http://schemas.microsoft.com/office/drawing/2014/main" id="{D0F7813D-6ACF-3109-AF70-1C17106FC928}"/>
              </a:ext>
            </a:extLst>
          </p:cNvPr>
          <p:cNvSpPr/>
          <p:nvPr/>
        </p:nvSpPr>
        <p:spPr>
          <a:xfrm>
            <a:off x="8702460" y="2227727"/>
            <a:ext cx="192037" cy="175904"/>
          </a:xfrm>
          <a:custGeom>
            <a:avLst/>
            <a:gdLst/>
            <a:ahLst/>
            <a:cxnLst/>
            <a:rect l="l" t="t" r="r" b="b"/>
            <a:pathLst>
              <a:path w="9374" h="8222" extrusionOk="0">
                <a:moveTo>
                  <a:pt x="9207" y="0"/>
                </a:moveTo>
                <a:lnTo>
                  <a:pt x="0" y="7172"/>
                </a:lnTo>
                <a:cubicBezTo>
                  <a:pt x="34" y="7372"/>
                  <a:pt x="100" y="7606"/>
                  <a:pt x="234" y="7806"/>
                </a:cubicBezTo>
                <a:cubicBezTo>
                  <a:pt x="470" y="8021"/>
                  <a:pt x="1053" y="8222"/>
                  <a:pt x="1874" y="8222"/>
                </a:cubicBezTo>
                <a:cubicBezTo>
                  <a:pt x="2328" y="8222"/>
                  <a:pt x="2854" y="8160"/>
                  <a:pt x="3436" y="8006"/>
                </a:cubicBezTo>
                <a:cubicBezTo>
                  <a:pt x="4837" y="7673"/>
                  <a:pt x="6038" y="6839"/>
                  <a:pt x="6839" y="5638"/>
                </a:cubicBezTo>
                <a:cubicBezTo>
                  <a:pt x="7206" y="5071"/>
                  <a:pt x="7472" y="4437"/>
                  <a:pt x="7606" y="3803"/>
                </a:cubicBezTo>
                <a:cubicBezTo>
                  <a:pt x="7773" y="3103"/>
                  <a:pt x="7806" y="2502"/>
                  <a:pt x="8406" y="1835"/>
                </a:cubicBezTo>
                <a:cubicBezTo>
                  <a:pt x="9007" y="1201"/>
                  <a:pt x="9274" y="934"/>
                  <a:pt x="9374" y="601"/>
                </a:cubicBezTo>
                <a:cubicBezTo>
                  <a:pt x="9374" y="401"/>
                  <a:pt x="9307" y="200"/>
                  <a:pt x="9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972;p37">
            <a:extLst>
              <a:ext uri="{FF2B5EF4-FFF2-40B4-BE49-F238E27FC236}">
                <a16:creationId xmlns:a16="http://schemas.microsoft.com/office/drawing/2014/main" id="{DFA68D57-0009-C715-DA3C-BB0F10A33B11}"/>
              </a:ext>
            </a:extLst>
          </p:cNvPr>
          <p:cNvSpPr/>
          <p:nvPr/>
        </p:nvSpPr>
        <p:spPr>
          <a:xfrm>
            <a:off x="8689384" y="2161949"/>
            <a:ext cx="202976" cy="235873"/>
          </a:xfrm>
          <a:custGeom>
            <a:avLst/>
            <a:gdLst/>
            <a:ahLst/>
            <a:cxnLst/>
            <a:rect l="l" t="t" r="r" b="b"/>
            <a:pathLst>
              <a:path w="9908" h="11025" extrusionOk="0">
                <a:moveTo>
                  <a:pt x="8198" y="0"/>
                </a:moveTo>
                <a:cubicBezTo>
                  <a:pt x="8127" y="0"/>
                  <a:pt x="8073" y="24"/>
                  <a:pt x="8073" y="24"/>
                </a:cubicBezTo>
                <a:lnTo>
                  <a:pt x="8073" y="591"/>
                </a:lnTo>
                <a:cubicBezTo>
                  <a:pt x="7807" y="1025"/>
                  <a:pt x="7473" y="1425"/>
                  <a:pt x="7073" y="1725"/>
                </a:cubicBezTo>
                <a:cubicBezTo>
                  <a:pt x="6406" y="2259"/>
                  <a:pt x="6572" y="2726"/>
                  <a:pt x="6472" y="3059"/>
                </a:cubicBezTo>
                <a:cubicBezTo>
                  <a:pt x="6472" y="3059"/>
                  <a:pt x="6506" y="2225"/>
                  <a:pt x="5939" y="1992"/>
                </a:cubicBezTo>
                <a:cubicBezTo>
                  <a:pt x="5561" y="1850"/>
                  <a:pt x="4783" y="1709"/>
                  <a:pt x="4231" y="1709"/>
                </a:cubicBezTo>
                <a:cubicBezTo>
                  <a:pt x="4001" y="1709"/>
                  <a:pt x="3811" y="1733"/>
                  <a:pt x="3704" y="1792"/>
                </a:cubicBezTo>
                <a:cubicBezTo>
                  <a:pt x="3303" y="2025"/>
                  <a:pt x="3437" y="2492"/>
                  <a:pt x="3337" y="3360"/>
                </a:cubicBezTo>
                <a:cubicBezTo>
                  <a:pt x="3270" y="4327"/>
                  <a:pt x="3137" y="5895"/>
                  <a:pt x="2670" y="6695"/>
                </a:cubicBezTo>
                <a:cubicBezTo>
                  <a:pt x="2269" y="7329"/>
                  <a:pt x="1836" y="7930"/>
                  <a:pt x="1335" y="8497"/>
                </a:cubicBezTo>
                <a:cubicBezTo>
                  <a:pt x="1335" y="8497"/>
                  <a:pt x="1" y="9998"/>
                  <a:pt x="1068" y="10565"/>
                </a:cubicBezTo>
                <a:cubicBezTo>
                  <a:pt x="1710" y="10871"/>
                  <a:pt x="2404" y="11024"/>
                  <a:pt x="3098" y="11024"/>
                </a:cubicBezTo>
                <a:cubicBezTo>
                  <a:pt x="3990" y="11024"/>
                  <a:pt x="4884" y="10771"/>
                  <a:pt x="5672" y="10265"/>
                </a:cubicBezTo>
                <a:cubicBezTo>
                  <a:pt x="6873" y="9464"/>
                  <a:pt x="7740" y="8196"/>
                  <a:pt x="8040" y="6729"/>
                </a:cubicBezTo>
                <a:cubicBezTo>
                  <a:pt x="8307" y="5861"/>
                  <a:pt x="8774" y="5094"/>
                  <a:pt x="9408" y="4427"/>
                </a:cubicBezTo>
                <a:cubicBezTo>
                  <a:pt x="9675" y="4193"/>
                  <a:pt x="9841" y="3860"/>
                  <a:pt x="9908" y="3493"/>
                </a:cubicBezTo>
                <a:cubicBezTo>
                  <a:pt x="9808" y="2859"/>
                  <a:pt x="9574" y="2259"/>
                  <a:pt x="9208" y="1725"/>
                </a:cubicBezTo>
                <a:cubicBezTo>
                  <a:pt x="8907" y="1291"/>
                  <a:pt x="8674" y="791"/>
                  <a:pt x="8507" y="257"/>
                </a:cubicBezTo>
                <a:cubicBezTo>
                  <a:pt x="8430" y="45"/>
                  <a:pt x="8297" y="0"/>
                  <a:pt x="8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973;p37">
            <a:extLst>
              <a:ext uri="{FF2B5EF4-FFF2-40B4-BE49-F238E27FC236}">
                <a16:creationId xmlns:a16="http://schemas.microsoft.com/office/drawing/2014/main" id="{4506D9CB-B8B1-5291-DB56-2B386A8480FD}"/>
              </a:ext>
            </a:extLst>
          </p:cNvPr>
          <p:cNvSpPr/>
          <p:nvPr/>
        </p:nvSpPr>
        <p:spPr>
          <a:xfrm>
            <a:off x="8688153" y="2307774"/>
            <a:ext cx="126441" cy="74153"/>
          </a:xfrm>
          <a:custGeom>
            <a:avLst/>
            <a:gdLst/>
            <a:ahLst/>
            <a:cxnLst/>
            <a:rect l="l" t="t" r="r" b="b"/>
            <a:pathLst>
              <a:path w="6172" h="3466" extrusionOk="0">
                <a:moveTo>
                  <a:pt x="2874" y="1"/>
                </a:moveTo>
                <a:cubicBezTo>
                  <a:pt x="2088" y="1"/>
                  <a:pt x="1749" y="250"/>
                  <a:pt x="1468" y="479"/>
                </a:cubicBezTo>
                <a:cubicBezTo>
                  <a:pt x="1101" y="813"/>
                  <a:pt x="0" y="2114"/>
                  <a:pt x="867" y="2981"/>
                </a:cubicBezTo>
                <a:cubicBezTo>
                  <a:pt x="1174" y="3258"/>
                  <a:pt x="1819" y="3465"/>
                  <a:pt x="2626" y="3465"/>
                </a:cubicBezTo>
                <a:cubicBezTo>
                  <a:pt x="3664" y="3465"/>
                  <a:pt x="4970" y="3123"/>
                  <a:pt x="6171" y="2147"/>
                </a:cubicBezTo>
                <a:cubicBezTo>
                  <a:pt x="5871" y="1013"/>
                  <a:pt x="4904" y="213"/>
                  <a:pt x="3736" y="79"/>
                </a:cubicBezTo>
                <a:cubicBezTo>
                  <a:pt x="3399" y="24"/>
                  <a:pt x="3115" y="1"/>
                  <a:pt x="2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974;p37">
            <a:extLst>
              <a:ext uri="{FF2B5EF4-FFF2-40B4-BE49-F238E27FC236}">
                <a16:creationId xmlns:a16="http://schemas.microsoft.com/office/drawing/2014/main" id="{5FC14215-0294-999F-B524-E55026D72DA3}"/>
              </a:ext>
            </a:extLst>
          </p:cNvPr>
          <p:cNvSpPr/>
          <p:nvPr/>
        </p:nvSpPr>
        <p:spPr>
          <a:xfrm>
            <a:off x="8411237" y="1339730"/>
            <a:ext cx="483841" cy="932326"/>
          </a:xfrm>
          <a:custGeom>
            <a:avLst/>
            <a:gdLst/>
            <a:ahLst/>
            <a:cxnLst/>
            <a:rect l="l" t="t" r="r" b="b"/>
            <a:pathLst>
              <a:path w="23618" h="43578" extrusionOk="0">
                <a:moveTo>
                  <a:pt x="6038" y="1"/>
                </a:moveTo>
                <a:lnTo>
                  <a:pt x="5871" y="2369"/>
                </a:lnTo>
                <a:cubicBezTo>
                  <a:pt x="5871" y="2369"/>
                  <a:pt x="2135" y="13477"/>
                  <a:pt x="1001" y="17913"/>
                </a:cubicBezTo>
                <a:cubicBezTo>
                  <a:pt x="0" y="21816"/>
                  <a:pt x="200" y="22483"/>
                  <a:pt x="1268" y="25552"/>
                </a:cubicBezTo>
                <a:cubicBezTo>
                  <a:pt x="2369" y="28588"/>
                  <a:pt x="6271" y="38461"/>
                  <a:pt x="6271" y="38461"/>
                </a:cubicBezTo>
                <a:cubicBezTo>
                  <a:pt x="6817" y="38623"/>
                  <a:pt x="7374" y="38711"/>
                  <a:pt x="7929" y="38711"/>
                </a:cubicBezTo>
                <a:cubicBezTo>
                  <a:pt x="8291" y="38711"/>
                  <a:pt x="8651" y="38674"/>
                  <a:pt x="9007" y="38595"/>
                </a:cubicBezTo>
                <a:cubicBezTo>
                  <a:pt x="10641" y="38328"/>
                  <a:pt x="11275" y="37594"/>
                  <a:pt x="11275" y="37594"/>
                </a:cubicBezTo>
                <a:cubicBezTo>
                  <a:pt x="11275" y="37594"/>
                  <a:pt x="10708" y="29188"/>
                  <a:pt x="9907" y="26586"/>
                </a:cubicBezTo>
                <a:cubicBezTo>
                  <a:pt x="9107" y="24018"/>
                  <a:pt x="8573" y="23351"/>
                  <a:pt x="8573" y="23351"/>
                </a:cubicBezTo>
                <a:lnTo>
                  <a:pt x="12409" y="15912"/>
                </a:lnTo>
                <a:cubicBezTo>
                  <a:pt x="12409" y="15912"/>
                  <a:pt x="13977" y="24818"/>
                  <a:pt x="14744" y="28554"/>
                </a:cubicBezTo>
                <a:cubicBezTo>
                  <a:pt x="15511" y="32257"/>
                  <a:pt x="18113" y="43131"/>
                  <a:pt x="18113" y="43131"/>
                </a:cubicBezTo>
                <a:cubicBezTo>
                  <a:pt x="18113" y="43131"/>
                  <a:pt x="18671" y="43578"/>
                  <a:pt x="20016" y="43578"/>
                </a:cubicBezTo>
                <a:cubicBezTo>
                  <a:pt x="20142" y="43578"/>
                  <a:pt x="20275" y="43574"/>
                  <a:pt x="20415" y="43565"/>
                </a:cubicBezTo>
                <a:cubicBezTo>
                  <a:pt x="21416" y="43498"/>
                  <a:pt x="22350" y="43131"/>
                  <a:pt x="23117" y="42531"/>
                </a:cubicBezTo>
                <a:cubicBezTo>
                  <a:pt x="23117" y="42531"/>
                  <a:pt x="23617" y="32958"/>
                  <a:pt x="23350" y="30189"/>
                </a:cubicBezTo>
                <a:cubicBezTo>
                  <a:pt x="23217" y="28588"/>
                  <a:pt x="22817" y="27020"/>
                  <a:pt x="22183" y="25552"/>
                </a:cubicBezTo>
                <a:cubicBezTo>
                  <a:pt x="22183" y="25552"/>
                  <a:pt x="23217" y="11842"/>
                  <a:pt x="23350" y="7639"/>
                </a:cubicBezTo>
                <a:cubicBezTo>
                  <a:pt x="23417" y="4470"/>
                  <a:pt x="23050" y="3069"/>
                  <a:pt x="22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975;p37">
            <a:extLst>
              <a:ext uri="{FF2B5EF4-FFF2-40B4-BE49-F238E27FC236}">
                <a16:creationId xmlns:a16="http://schemas.microsoft.com/office/drawing/2014/main" id="{CDEE0E79-C755-3CB1-DBED-A634AB72077C}"/>
              </a:ext>
            </a:extLst>
          </p:cNvPr>
          <p:cNvSpPr/>
          <p:nvPr/>
        </p:nvSpPr>
        <p:spPr>
          <a:xfrm>
            <a:off x="8547513" y="1477254"/>
            <a:ext cx="104582" cy="341861"/>
          </a:xfrm>
          <a:custGeom>
            <a:avLst/>
            <a:gdLst/>
            <a:ahLst/>
            <a:cxnLst/>
            <a:rect l="l" t="t" r="r" b="b"/>
            <a:pathLst>
              <a:path w="5105" h="15979" extrusionOk="0">
                <a:moveTo>
                  <a:pt x="0" y="1"/>
                </a:moveTo>
                <a:lnTo>
                  <a:pt x="0" y="1"/>
                </a:lnTo>
                <a:cubicBezTo>
                  <a:pt x="568" y="1969"/>
                  <a:pt x="3003" y="3370"/>
                  <a:pt x="3003" y="3370"/>
                </a:cubicBezTo>
                <a:lnTo>
                  <a:pt x="3903" y="8140"/>
                </a:lnTo>
                <a:lnTo>
                  <a:pt x="1268" y="15979"/>
                </a:lnTo>
                <a:lnTo>
                  <a:pt x="5104" y="8540"/>
                </a:lnTo>
                <a:cubicBezTo>
                  <a:pt x="4637" y="5705"/>
                  <a:pt x="4270" y="2402"/>
                  <a:pt x="4270" y="2402"/>
                </a:cubicBezTo>
                <a:cubicBezTo>
                  <a:pt x="4270" y="2402"/>
                  <a:pt x="1635" y="156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976;p37">
            <a:extLst>
              <a:ext uri="{FF2B5EF4-FFF2-40B4-BE49-F238E27FC236}">
                <a16:creationId xmlns:a16="http://schemas.microsoft.com/office/drawing/2014/main" id="{707A840A-0709-720C-A036-685D87B45317}"/>
              </a:ext>
            </a:extLst>
          </p:cNvPr>
          <p:cNvSpPr/>
          <p:nvPr/>
        </p:nvSpPr>
        <p:spPr>
          <a:xfrm>
            <a:off x="8059031" y="741426"/>
            <a:ext cx="435985" cy="411371"/>
          </a:xfrm>
          <a:custGeom>
            <a:avLst/>
            <a:gdLst/>
            <a:ahLst/>
            <a:cxnLst/>
            <a:rect l="l" t="t" r="r" b="b"/>
            <a:pathLst>
              <a:path w="21282" h="19228" extrusionOk="0">
                <a:moveTo>
                  <a:pt x="4423" y="0"/>
                </a:moveTo>
                <a:cubicBezTo>
                  <a:pt x="4388" y="0"/>
                  <a:pt x="4350" y="15"/>
                  <a:pt x="4303" y="50"/>
                </a:cubicBezTo>
                <a:cubicBezTo>
                  <a:pt x="4203" y="116"/>
                  <a:pt x="4170" y="216"/>
                  <a:pt x="4136" y="350"/>
                </a:cubicBezTo>
                <a:cubicBezTo>
                  <a:pt x="4070" y="717"/>
                  <a:pt x="4203" y="1084"/>
                  <a:pt x="4437" y="1384"/>
                </a:cubicBezTo>
                <a:cubicBezTo>
                  <a:pt x="4670" y="1651"/>
                  <a:pt x="4937" y="1918"/>
                  <a:pt x="5204" y="2151"/>
                </a:cubicBezTo>
                <a:cubicBezTo>
                  <a:pt x="5404" y="2351"/>
                  <a:pt x="5104" y="2418"/>
                  <a:pt x="4937" y="2418"/>
                </a:cubicBezTo>
                <a:cubicBezTo>
                  <a:pt x="4170" y="2418"/>
                  <a:pt x="3169" y="1818"/>
                  <a:pt x="2502" y="1451"/>
                </a:cubicBezTo>
                <a:cubicBezTo>
                  <a:pt x="2102" y="1184"/>
                  <a:pt x="1701" y="950"/>
                  <a:pt x="1268" y="717"/>
                </a:cubicBezTo>
                <a:cubicBezTo>
                  <a:pt x="1074" y="652"/>
                  <a:pt x="880" y="615"/>
                  <a:pt x="686" y="615"/>
                </a:cubicBezTo>
                <a:cubicBezTo>
                  <a:pt x="580" y="615"/>
                  <a:pt x="473" y="626"/>
                  <a:pt x="367" y="650"/>
                </a:cubicBezTo>
                <a:cubicBezTo>
                  <a:pt x="167" y="717"/>
                  <a:pt x="0" y="817"/>
                  <a:pt x="100" y="1050"/>
                </a:cubicBezTo>
                <a:cubicBezTo>
                  <a:pt x="167" y="1184"/>
                  <a:pt x="267" y="1317"/>
                  <a:pt x="400" y="1417"/>
                </a:cubicBezTo>
                <a:cubicBezTo>
                  <a:pt x="667" y="1584"/>
                  <a:pt x="834" y="1884"/>
                  <a:pt x="867" y="2185"/>
                </a:cubicBezTo>
                <a:cubicBezTo>
                  <a:pt x="834" y="2418"/>
                  <a:pt x="867" y="2618"/>
                  <a:pt x="901" y="2852"/>
                </a:cubicBezTo>
                <a:cubicBezTo>
                  <a:pt x="1034" y="3085"/>
                  <a:pt x="1168" y="3352"/>
                  <a:pt x="1301" y="3586"/>
                </a:cubicBezTo>
                <a:cubicBezTo>
                  <a:pt x="1368" y="3786"/>
                  <a:pt x="1401" y="4019"/>
                  <a:pt x="1434" y="4253"/>
                </a:cubicBezTo>
                <a:cubicBezTo>
                  <a:pt x="1568" y="4520"/>
                  <a:pt x="1735" y="4753"/>
                  <a:pt x="1968" y="4953"/>
                </a:cubicBezTo>
                <a:cubicBezTo>
                  <a:pt x="2368" y="5353"/>
                  <a:pt x="2835" y="5720"/>
                  <a:pt x="3369" y="6021"/>
                </a:cubicBezTo>
                <a:cubicBezTo>
                  <a:pt x="3936" y="6354"/>
                  <a:pt x="4537" y="6654"/>
                  <a:pt x="5170" y="6855"/>
                </a:cubicBezTo>
                <a:cubicBezTo>
                  <a:pt x="5637" y="6988"/>
                  <a:pt x="6305" y="7055"/>
                  <a:pt x="6705" y="7755"/>
                </a:cubicBezTo>
                <a:cubicBezTo>
                  <a:pt x="7072" y="8489"/>
                  <a:pt x="7305" y="9490"/>
                  <a:pt x="7839" y="12092"/>
                </a:cubicBezTo>
                <a:cubicBezTo>
                  <a:pt x="8173" y="14126"/>
                  <a:pt x="8706" y="16095"/>
                  <a:pt x="9373" y="18029"/>
                </a:cubicBezTo>
                <a:cubicBezTo>
                  <a:pt x="9705" y="18981"/>
                  <a:pt x="10463" y="19228"/>
                  <a:pt x="12026" y="19228"/>
                </a:cubicBezTo>
                <a:cubicBezTo>
                  <a:pt x="12819" y="19228"/>
                  <a:pt x="13820" y="19164"/>
                  <a:pt x="15078" y="19097"/>
                </a:cubicBezTo>
                <a:cubicBezTo>
                  <a:pt x="17880" y="18963"/>
                  <a:pt x="21282" y="12959"/>
                  <a:pt x="21282" y="12959"/>
                </a:cubicBezTo>
                <a:lnTo>
                  <a:pt x="13443" y="12959"/>
                </a:lnTo>
                <a:cubicBezTo>
                  <a:pt x="13443" y="12959"/>
                  <a:pt x="10741" y="7488"/>
                  <a:pt x="10374" y="6654"/>
                </a:cubicBezTo>
                <a:cubicBezTo>
                  <a:pt x="9907" y="5754"/>
                  <a:pt x="9240" y="4119"/>
                  <a:pt x="9140" y="3919"/>
                </a:cubicBezTo>
                <a:cubicBezTo>
                  <a:pt x="8339" y="2518"/>
                  <a:pt x="7005" y="1551"/>
                  <a:pt x="5637" y="717"/>
                </a:cubicBezTo>
                <a:lnTo>
                  <a:pt x="4937" y="317"/>
                </a:lnTo>
                <a:cubicBezTo>
                  <a:pt x="4837" y="250"/>
                  <a:pt x="4703" y="183"/>
                  <a:pt x="4603" y="116"/>
                </a:cubicBezTo>
                <a:cubicBezTo>
                  <a:pt x="4538" y="51"/>
                  <a:pt x="4487" y="0"/>
                  <a:pt x="4423"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977;p37">
            <a:extLst>
              <a:ext uri="{FF2B5EF4-FFF2-40B4-BE49-F238E27FC236}">
                <a16:creationId xmlns:a16="http://schemas.microsoft.com/office/drawing/2014/main" id="{30C7395A-6B7F-9992-B006-126D00748B7B}"/>
              </a:ext>
            </a:extLst>
          </p:cNvPr>
          <p:cNvSpPr/>
          <p:nvPr/>
        </p:nvSpPr>
        <p:spPr>
          <a:xfrm>
            <a:off x="8165439" y="798978"/>
            <a:ext cx="45719" cy="45719"/>
          </a:xfrm>
          <a:custGeom>
            <a:avLst/>
            <a:gdLst/>
            <a:ahLst/>
            <a:cxnLst/>
            <a:rect l="l" t="t" r="r" b="b"/>
            <a:pathLst>
              <a:path w="1735" h="2136" extrusionOk="0">
                <a:moveTo>
                  <a:pt x="100" y="0"/>
                </a:moveTo>
                <a:lnTo>
                  <a:pt x="100" y="0"/>
                </a:lnTo>
                <a:cubicBezTo>
                  <a:pt x="0" y="501"/>
                  <a:pt x="134" y="1068"/>
                  <a:pt x="467" y="1468"/>
                </a:cubicBezTo>
                <a:cubicBezTo>
                  <a:pt x="801" y="1835"/>
                  <a:pt x="1234" y="2068"/>
                  <a:pt x="1735" y="2135"/>
                </a:cubicBezTo>
                <a:cubicBezTo>
                  <a:pt x="1001" y="1568"/>
                  <a:pt x="434" y="834"/>
                  <a:pt x="100" y="0"/>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978;p37">
            <a:extLst>
              <a:ext uri="{FF2B5EF4-FFF2-40B4-BE49-F238E27FC236}">
                <a16:creationId xmlns:a16="http://schemas.microsoft.com/office/drawing/2014/main" id="{D83FEF47-D4F4-2049-6F6D-7824C24180B5}"/>
              </a:ext>
            </a:extLst>
          </p:cNvPr>
          <p:cNvSpPr/>
          <p:nvPr/>
        </p:nvSpPr>
        <p:spPr>
          <a:xfrm>
            <a:off x="8314156" y="969484"/>
            <a:ext cx="293177" cy="148456"/>
          </a:xfrm>
          <a:custGeom>
            <a:avLst/>
            <a:gdLst/>
            <a:ahLst/>
            <a:cxnLst/>
            <a:rect l="l" t="t" r="r" b="b"/>
            <a:pathLst>
              <a:path w="14311" h="6939" extrusionOk="0">
                <a:moveTo>
                  <a:pt x="14311" y="0"/>
                </a:moveTo>
                <a:cubicBezTo>
                  <a:pt x="13077" y="0"/>
                  <a:pt x="9641" y="0"/>
                  <a:pt x="6972" y="200"/>
                </a:cubicBezTo>
                <a:cubicBezTo>
                  <a:pt x="4504" y="334"/>
                  <a:pt x="67" y="667"/>
                  <a:pt x="67" y="667"/>
                </a:cubicBezTo>
                <a:cubicBezTo>
                  <a:pt x="67" y="667"/>
                  <a:pt x="801" y="1501"/>
                  <a:pt x="901" y="3703"/>
                </a:cubicBezTo>
                <a:cubicBezTo>
                  <a:pt x="968" y="6038"/>
                  <a:pt x="1" y="6938"/>
                  <a:pt x="1" y="6938"/>
                </a:cubicBezTo>
                <a:lnTo>
                  <a:pt x="4037" y="6938"/>
                </a:lnTo>
                <a:cubicBezTo>
                  <a:pt x="6772" y="6938"/>
                  <a:pt x="9707" y="6872"/>
                  <a:pt x="9707" y="6872"/>
                </a:cubicBezTo>
                <a:lnTo>
                  <a:pt x="143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979;p37">
            <a:extLst>
              <a:ext uri="{FF2B5EF4-FFF2-40B4-BE49-F238E27FC236}">
                <a16:creationId xmlns:a16="http://schemas.microsoft.com/office/drawing/2014/main" id="{48DA585A-6732-CA84-690E-D438EC8ED55C}"/>
              </a:ext>
            </a:extLst>
          </p:cNvPr>
          <p:cNvSpPr/>
          <p:nvPr/>
        </p:nvSpPr>
        <p:spPr>
          <a:xfrm>
            <a:off x="8302963" y="977189"/>
            <a:ext cx="73811" cy="146745"/>
          </a:xfrm>
          <a:custGeom>
            <a:avLst/>
            <a:gdLst/>
            <a:ahLst/>
            <a:cxnLst/>
            <a:rect l="l" t="t" r="r" b="b"/>
            <a:pathLst>
              <a:path w="3603" h="6859" extrusionOk="0">
                <a:moveTo>
                  <a:pt x="1249" y="1"/>
                </a:moveTo>
                <a:cubicBezTo>
                  <a:pt x="910" y="1"/>
                  <a:pt x="572" y="24"/>
                  <a:pt x="234" y="87"/>
                </a:cubicBezTo>
                <a:lnTo>
                  <a:pt x="400" y="354"/>
                </a:lnTo>
                <a:cubicBezTo>
                  <a:pt x="867" y="1188"/>
                  <a:pt x="1168" y="2122"/>
                  <a:pt x="1268" y="3090"/>
                </a:cubicBezTo>
                <a:cubicBezTo>
                  <a:pt x="1401" y="4591"/>
                  <a:pt x="867" y="6225"/>
                  <a:pt x="367" y="6559"/>
                </a:cubicBezTo>
                <a:lnTo>
                  <a:pt x="0" y="6559"/>
                </a:lnTo>
                <a:cubicBezTo>
                  <a:pt x="0" y="6559"/>
                  <a:pt x="0" y="6859"/>
                  <a:pt x="400" y="6859"/>
                </a:cubicBezTo>
                <a:cubicBezTo>
                  <a:pt x="1201" y="6826"/>
                  <a:pt x="2335" y="6792"/>
                  <a:pt x="2635" y="6559"/>
                </a:cubicBezTo>
                <a:cubicBezTo>
                  <a:pt x="2835" y="6359"/>
                  <a:pt x="3603" y="5558"/>
                  <a:pt x="3436" y="3623"/>
                </a:cubicBezTo>
                <a:cubicBezTo>
                  <a:pt x="3269" y="1288"/>
                  <a:pt x="2402" y="87"/>
                  <a:pt x="1835" y="21"/>
                </a:cubicBezTo>
                <a:cubicBezTo>
                  <a:pt x="1639" y="9"/>
                  <a:pt x="1444" y="1"/>
                  <a:pt x="1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980;p37">
            <a:extLst>
              <a:ext uri="{FF2B5EF4-FFF2-40B4-BE49-F238E27FC236}">
                <a16:creationId xmlns:a16="http://schemas.microsoft.com/office/drawing/2014/main" id="{83E8B2F5-DB64-09AE-C43E-71A97A977D1F}"/>
              </a:ext>
            </a:extLst>
          </p:cNvPr>
          <p:cNvSpPr/>
          <p:nvPr/>
        </p:nvSpPr>
        <p:spPr>
          <a:xfrm>
            <a:off x="8487145" y="966835"/>
            <a:ext cx="392268" cy="540209"/>
          </a:xfrm>
          <a:custGeom>
            <a:avLst/>
            <a:gdLst/>
            <a:ahLst/>
            <a:cxnLst/>
            <a:rect l="l" t="t" r="r" b="b"/>
            <a:pathLst>
              <a:path w="19148" h="25250" extrusionOk="0">
                <a:moveTo>
                  <a:pt x="7233" y="0"/>
                </a:moveTo>
                <a:cubicBezTo>
                  <a:pt x="6089" y="0"/>
                  <a:pt x="4946" y="137"/>
                  <a:pt x="3837" y="409"/>
                </a:cubicBezTo>
                <a:cubicBezTo>
                  <a:pt x="1" y="1576"/>
                  <a:pt x="268" y="6046"/>
                  <a:pt x="768" y="11183"/>
                </a:cubicBezTo>
                <a:cubicBezTo>
                  <a:pt x="1335" y="17254"/>
                  <a:pt x="1368" y="19423"/>
                  <a:pt x="1335" y="22625"/>
                </a:cubicBezTo>
                <a:cubicBezTo>
                  <a:pt x="2541" y="24520"/>
                  <a:pt x="6330" y="25250"/>
                  <a:pt x="10188" y="25250"/>
                </a:cubicBezTo>
                <a:cubicBezTo>
                  <a:pt x="13799" y="25250"/>
                  <a:pt x="17471" y="24611"/>
                  <a:pt x="19148" y="23692"/>
                </a:cubicBezTo>
                <a:cubicBezTo>
                  <a:pt x="18648" y="18355"/>
                  <a:pt x="18648" y="16320"/>
                  <a:pt x="18080" y="11183"/>
                </a:cubicBezTo>
                <a:cubicBezTo>
                  <a:pt x="17213" y="2811"/>
                  <a:pt x="15645" y="1877"/>
                  <a:pt x="15645" y="1877"/>
                </a:cubicBezTo>
                <a:cubicBezTo>
                  <a:pt x="13711" y="1076"/>
                  <a:pt x="11709" y="509"/>
                  <a:pt x="9674" y="209"/>
                </a:cubicBezTo>
                <a:cubicBezTo>
                  <a:pt x="8868" y="70"/>
                  <a:pt x="8051" y="0"/>
                  <a:pt x="7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981;p37">
            <a:extLst>
              <a:ext uri="{FF2B5EF4-FFF2-40B4-BE49-F238E27FC236}">
                <a16:creationId xmlns:a16="http://schemas.microsoft.com/office/drawing/2014/main" id="{47D601BC-D7CC-8F4D-642A-9121DB526CDD}"/>
              </a:ext>
            </a:extLst>
          </p:cNvPr>
          <p:cNvSpPr/>
          <p:nvPr/>
        </p:nvSpPr>
        <p:spPr>
          <a:xfrm>
            <a:off x="8380737" y="1008063"/>
            <a:ext cx="514590" cy="508438"/>
          </a:xfrm>
          <a:custGeom>
            <a:avLst/>
            <a:gdLst/>
            <a:ahLst/>
            <a:cxnLst/>
            <a:rect l="l" t="t" r="r" b="b"/>
            <a:pathLst>
              <a:path w="25119" h="23765" extrusionOk="0">
                <a:moveTo>
                  <a:pt x="21416" y="0"/>
                </a:moveTo>
                <a:cubicBezTo>
                  <a:pt x="20949" y="601"/>
                  <a:pt x="19848" y="2168"/>
                  <a:pt x="19215" y="5204"/>
                </a:cubicBezTo>
                <a:cubicBezTo>
                  <a:pt x="18381" y="9440"/>
                  <a:pt x="17413" y="13443"/>
                  <a:pt x="17413" y="13443"/>
                </a:cubicBezTo>
                <a:cubicBezTo>
                  <a:pt x="17013" y="13577"/>
                  <a:pt x="11175" y="17613"/>
                  <a:pt x="8707" y="17946"/>
                </a:cubicBezTo>
                <a:cubicBezTo>
                  <a:pt x="8634" y="17952"/>
                  <a:pt x="8562" y="17955"/>
                  <a:pt x="8490" y="17955"/>
                </a:cubicBezTo>
                <a:cubicBezTo>
                  <a:pt x="7737" y="17955"/>
                  <a:pt x="7004" y="17677"/>
                  <a:pt x="6223" y="17677"/>
                </a:cubicBezTo>
                <a:cubicBezTo>
                  <a:pt x="6184" y="17677"/>
                  <a:pt x="6144" y="17678"/>
                  <a:pt x="6105" y="17680"/>
                </a:cubicBezTo>
                <a:cubicBezTo>
                  <a:pt x="5705" y="17746"/>
                  <a:pt x="5305" y="17746"/>
                  <a:pt x="4904" y="17746"/>
                </a:cubicBezTo>
                <a:cubicBezTo>
                  <a:pt x="4704" y="17713"/>
                  <a:pt x="4204" y="17646"/>
                  <a:pt x="4037" y="17646"/>
                </a:cubicBezTo>
                <a:cubicBezTo>
                  <a:pt x="3270" y="17646"/>
                  <a:pt x="3637" y="18380"/>
                  <a:pt x="4037" y="18747"/>
                </a:cubicBezTo>
                <a:cubicBezTo>
                  <a:pt x="4471" y="19081"/>
                  <a:pt x="5571" y="19047"/>
                  <a:pt x="5905" y="19281"/>
                </a:cubicBezTo>
                <a:cubicBezTo>
                  <a:pt x="6239" y="19481"/>
                  <a:pt x="5505" y="19781"/>
                  <a:pt x="5204" y="19848"/>
                </a:cubicBezTo>
                <a:cubicBezTo>
                  <a:pt x="4351" y="20061"/>
                  <a:pt x="3454" y="20168"/>
                  <a:pt x="2549" y="20168"/>
                </a:cubicBezTo>
                <a:cubicBezTo>
                  <a:pt x="2322" y="20168"/>
                  <a:pt x="2096" y="20161"/>
                  <a:pt x="1869" y="20148"/>
                </a:cubicBezTo>
                <a:cubicBezTo>
                  <a:pt x="1743" y="20126"/>
                  <a:pt x="1616" y="20115"/>
                  <a:pt x="1489" y="20115"/>
                </a:cubicBezTo>
                <a:cubicBezTo>
                  <a:pt x="1041" y="20115"/>
                  <a:pt x="591" y="20248"/>
                  <a:pt x="201" y="20482"/>
                </a:cubicBezTo>
                <a:cubicBezTo>
                  <a:pt x="67" y="20548"/>
                  <a:pt x="1" y="20949"/>
                  <a:pt x="168" y="21049"/>
                </a:cubicBezTo>
                <a:cubicBezTo>
                  <a:pt x="534" y="21182"/>
                  <a:pt x="735" y="21282"/>
                  <a:pt x="735" y="21282"/>
                </a:cubicBezTo>
                <a:cubicBezTo>
                  <a:pt x="768" y="21682"/>
                  <a:pt x="1102" y="21983"/>
                  <a:pt x="1502" y="22016"/>
                </a:cubicBezTo>
                <a:cubicBezTo>
                  <a:pt x="1669" y="22049"/>
                  <a:pt x="1502" y="22450"/>
                  <a:pt x="2136" y="22750"/>
                </a:cubicBezTo>
                <a:cubicBezTo>
                  <a:pt x="2336" y="22883"/>
                  <a:pt x="2402" y="23117"/>
                  <a:pt x="2603" y="23284"/>
                </a:cubicBezTo>
                <a:cubicBezTo>
                  <a:pt x="3202" y="23598"/>
                  <a:pt x="3875" y="23765"/>
                  <a:pt x="4558" y="23765"/>
                </a:cubicBezTo>
                <a:cubicBezTo>
                  <a:pt x="4673" y="23765"/>
                  <a:pt x="4789" y="23760"/>
                  <a:pt x="4904" y="23751"/>
                </a:cubicBezTo>
                <a:cubicBezTo>
                  <a:pt x="6105" y="23751"/>
                  <a:pt x="7306" y="23484"/>
                  <a:pt x="8407" y="22983"/>
                </a:cubicBezTo>
                <a:cubicBezTo>
                  <a:pt x="9107" y="22716"/>
                  <a:pt x="9674" y="22116"/>
                  <a:pt x="10375" y="21816"/>
                </a:cubicBezTo>
                <a:cubicBezTo>
                  <a:pt x="13210" y="20482"/>
                  <a:pt x="17647" y="19081"/>
                  <a:pt x="19081" y="18447"/>
                </a:cubicBezTo>
                <a:cubicBezTo>
                  <a:pt x="21650" y="17346"/>
                  <a:pt x="22050" y="17246"/>
                  <a:pt x="22584" y="15611"/>
                </a:cubicBezTo>
                <a:cubicBezTo>
                  <a:pt x="22717" y="15311"/>
                  <a:pt x="23051" y="14210"/>
                  <a:pt x="23151" y="13810"/>
                </a:cubicBezTo>
                <a:cubicBezTo>
                  <a:pt x="23885" y="11342"/>
                  <a:pt x="24452" y="8840"/>
                  <a:pt x="24819" y="6305"/>
                </a:cubicBezTo>
                <a:cubicBezTo>
                  <a:pt x="25119" y="4103"/>
                  <a:pt x="24585" y="901"/>
                  <a:pt x="21416"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982;p37">
            <a:extLst>
              <a:ext uri="{FF2B5EF4-FFF2-40B4-BE49-F238E27FC236}">
                <a16:creationId xmlns:a16="http://schemas.microsoft.com/office/drawing/2014/main" id="{5BB9247D-DA92-16A2-83EE-95FACB4DC565}"/>
              </a:ext>
            </a:extLst>
          </p:cNvPr>
          <p:cNvSpPr/>
          <p:nvPr/>
        </p:nvSpPr>
        <p:spPr>
          <a:xfrm>
            <a:off x="8709307" y="1002466"/>
            <a:ext cx="161963" cy="324018"/>
          </a:xfrm>
          <a:custGeom>
            <a:avLst/>
            <a:gdLst/>
            <a:ahLst/>
            <a:cxnLst/>
            <a:rect l="l" t="t" r="r" b="b"/>
            <a:pathLst>
              <a:path w="7906" h="15145" extrusionOk="0">
                <a:moveTo>
                  <a:pt x="3636" y="0"/>
                </a:moveTo>
                <a:cubicBezTo>
                  <a:pt x="1935" y="1735"/>
                  <a:pt x="1335" y="5771"/>
                  <a:pt x="968" y="7706"/>
                </a:cubicBezTo>
                <a:cubicBezTo>
                  <a:pt x="667" y="9173"/>
                  <a:pt x="0" y="13009"/>
                  <a:pt x="0" y="13009"/>
                </a:cubicBezTo>
                <a:cubicBezTo>
                  <a:pt x="2335" y="13877"/>
                  <a:pt x="5404" y="15144"/>
                  <a:pt x="5404" y="15144"/>
                </a:cubicBezTo>
                <a:cubicBezTo>
                  <a:pt x="5404" y="15144"/>
                  <a:pt x="6939" y="9607"/>
                  <a:pt x="7439" y="6705"/>
                </a:cubicBezTo>
                <a:cubicBezTo>
                  <a:pt x="7906" y="3836"/>
                  <a:pt x="7239" y="2669"/>
                  <a:pt x="6538" y="1735"/>
                </a:cubicBezTo>
                <a:cubicBezTo>
                  <a:pt x="6005" y="1067"/>
                  <a:pt x="5371"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983;p37">
            <a:extLst>
              <a:ext uri="{FF2B5EF4-FFF2-40B4-BE49-F238E27FC236}">
                <a16:creationId xmlns:a16="http://schemas.microsoft.com/office/drawing/2014/main" id="{0A3D9AE6-1D84-6E4D-FCA6-1754F22CAB12}"/>
              </a:ext>
            </a:extLst>
          </p:cNvPr>
          <p:cNvSpPr/>
          <p:nvPr/>
        </p:nvSpPr>
        <p:spPr>
          <a:xfrm>
            <a:off x="8695615" y="1207727"/>
            <a:ext cx="138056" cy="114482"/>
          </a:xfrm>
          <a:custGeom>
            <a:avLst/>
            <a:gdLst/>
            <a:ahLst/>
            <a:cxnLst/>
            <a:rect l="l" t="t" r="r" b="b"/>
            <a:pathLst>
              <a:path w="6739" h="5351" extrusionOk="0">
                <a:moveTo>
                  <a:pt x="2026" y="0"/>
                </a:moveTo>
                <a:cubicBezTo>
                  <a:pt x="1407" y="0"/>
                  <a:pt x="980" y="133"/>
                  <a:pt x="868" y="338"/>
                </a:cubicBezTo>
                <a:cubicBezTo>
                  <a:pt x="668" y="739"/>
                  <a:pt x="0" y="2640"/>
                  <a:pt x="334" y="2807"/>
                </a:cubicBezTo>
                <a:lnTo>
                  <a:pt x="534" y="2740"/>
                </a:lnTo>
                <a:cubicBezTo>
                  <a:pt x="720" y="2721"/>
                  <a:pt x="906" y="2712"/>
                  <a:pt x="1091" y="2712"/>
                </a:cubicBezTo>
                <a:cubicBezTo>
                  <a:pt x="1871" y="2712"/>
                  <a:pt x="2642" y="2877"/>
                  <a:pt x="3370" y="3174"/>
                </a:cubicBezTo>
                <a:cubicBezTo>
                  <a:pt x="4304" y="3507"/>
                  <a:pt x="5138" y="4108"/>
                  <a:pt x="5738" y="4908"/>
                </a:cubicBezTo>
                <a:lnTo>
                  <a:pt x="5605" y="5275"/>
                </a:lnTo>
                <a:cubicBezTo>
                  <a:pt x="5605" y="5275"/>
                  <a:pt x="5657" y="5351"/>
                  <a:pt x="5745" y="5351"/>
                </a:cubicBezTo>
                <a:cubicBezTo>
                  <a:pt x="5842" y="5351"/>
                  <a:pt x="5981" y="5259"/>
                  <a:pt x="6138" y="4875"/>
                </a:cubicBezTo>
                <a:cubicBezTo>
                  <a:pt x="6405" y="4108"/>
                  <a:pt x="6739" y="3007"/>
                  <a:pt x="6605" y="2407"/>
                </a:cubicBezTo>
                <a:cubicBezTo>
                  <a:pt x="6472" y="1840"/>
                  <a:pt x="5905" y="906"/>
                  <a:pt x="3770" y="272"/>
                </a:cubicBezTo>
                <a:cubicBezTo>
                  <a:pt x="3111" y="81"/>
                  <a:pt x="2510" y="0"/>
                  <a:pt x="2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984;p37">
            <a:extLst>
              <a:ext uri="{FF2B5EF4-FFF2-40B4-BE49-F238E27FC236}">
                <a16:creationId xmlns:a16="http://schemas.microsoft.com/office/drawing/2014/main" id="{A43B3B8E-04A7-42D3-693B-76D634C2433E}"/>
              </a:ext>
            </a:extLst>
          </p:cNvPr>
          <p:cNvSpPr/>
          <p:nvPr/>
        </p:nvSpPr>
        <p:spPr>
          <a:xfrm>
            <a:off x="8455468" y="682832"/>
            <a:ext cx="293115" cy="290942"/>
          </a:xfrm>
          <a:custGeom>
            <a:avLst/>
            <a:gdLst/>
            <a:ahLst/>
            <a:cxnLst/>
            <a:rect l="l" t="t" r="r" b="b"/>
            <a:pathLst>
              <a:path w="14308" h="13599" extrusionOk="0">
                <a:moveTo>
                  <a:pt x="7021" y="1"/>
                </a:moveTo>
                <a:cubicBezTo>
                  <a:pt x="6476" y="1"/>
                  <a:pt x="5958" y="268"/>
                  <a:pt x="5735" y="856"/>
                </a:cubicBezTo>
                <a:cubicBezTo>
                  <a:pt x="5464" y="566"/>
                  <a:pt x="5153" y="453"/>
                  <a:pt x="4808" y="453"/>
                </a:cubicBezTo>
                <a:cubicBezTo>
                  <a:pt x="4518" y="453"/>
                  <a:pt x="4203" y="533"/>
                  <a:pt x="3867" y="656"/>
                </a:cubicBezTo>
                <a:cubicBezTo>
                  <a:pt x="3267" y="889"/>
                  <a:pt x="2933" y="1556"/>
                  <a:pt x="3100" y="2190"/>
                </a:cubicBezTo>
                <a:cubicBezTo>
                  <a:pt x="2901" y="2090"/>
                  <a:pt x="2694" y="2045"/>
                  <a:pt x="2492" y="2045"/>
                </a:cubicBezTo>
                <a:cubicBezTo>
                  <a:pt x="1884" y="2045"/>
                  <a:pt x="1332" y="2464"/>
                  <a:pt x="1232" y="3091"/>
                </a:cubicBezTo>
                <a:cubicBezTo>
                  <a:pt x="1198" y="3524"/>
                  <a:pt x="1332" y="3891"/>
                  <a:pt x="1098" y="4291"/>
                </a:cubicBezTo>
                <a:cubicBezTo>
                  <a:pt x="979" y="4550"/>
                  <a:pt x="729" y="4690"/>
                  <a:pt x="483" y="4690"/>
                </a:cubicBezTo>
                <a:cubicBezTo>
                  <a:pt x="317" y="4690"/>
                  <a:pt x="152" y="4626"/>
                  <a:pt x="31" y="4492"/>
                </a:cubicBezTo>
                <a:lnTo>
                  <a:pt x="31" y="4492"/>
                </a:lnTo>
                <a:cubicBezTo>
                  <a:pt x="1" y="5034"/>
                  <a:pt x="216" y="5440"/>
                  <a:pt x="749" y="5440"/>
                </a:cubicBezTo>
                <a:cubicBezTo>
                  <a:pt x="806" y="5440"/>
                  <a:pt x="867" y="5435"/>
                  <a:pt x="932" y="5426"/>
                </a:cubicBezTo>
                <a:lnTo>
                  <a:pt x="932" y="5426"/>
                </a:lnTo>
                <a:cubicBezTo>
                  <a:pt x="731" y="5793"/>
                  <a:pt x="698" y="6226"/>
                  <a:pt x="865" y="6593"/>
                </a:cubicBezTo>
                <a:cubicBezTo>
                  <a:pt x="1087" y="7036"/>
                  <a:pt x="1519" y="7330"/>
                  <a:pt x="2019" y="7330"/>
                </a:cubicBezTo>
                <a:cubicBezTo>
                  <a:pt x="2045" y="7330"/>
                  <a:pt x="2072" y="7329"/>
                  <a:pt x="2099" y="7327"/>
                </a:cubicBezTo>
                <a:cubicBezTo>
                  <a:pt x="2199" y="7994"/>
                  <a:pt x="2700" y="8561"/>
                  <a:pt x="3333" y="8795"/>
                </a:cubicBezTo>
                <a:cubicBezTo>
                  <a:pt x="4401" y="9095"/>
                  <a:pt x="5468" y="9262"/>
                  <a:pt x="6569" y="9295"/>
                </a:cubicBezTo>
                <a:lnTo>
                  <a:pt x="7870" y="9428"/>
                </a:lnTo>
                <a:cubicBezTo>
                  <a:pt x="7937" y="9428"/>
                  <a:pt x="8304" y="9428"/>
                  <a:pt x="8370" y="9495"/>
                </a:cubicBezTo>
                <a:lnTo>
                  <a:pt x="11873" y="13598"/>
                </a:lnTo>
                <a:cubicBezTo>
                  <a:pt x="11939" y="12230"/>
                  <a:pt x="13107" y="10663"/>
                  <a:pt x="13607" y="9462"/>
                </a:cubicBezTo>
                <a:cubicBezTo>
                  <a:pt x="14074" y="8228"/>
                  <a:pt x="14308" y="7360"/>
                  <a:pt x="14108" y="6326"/>
                </a:cubicBezTo>
                <a:cubicBezTo>
                  <a:pt x="14008" y="5692"/>
                  <a:pt x="13507" y="4892"/>
                  <a:pt x="13040" y="4758"/>
                </a:cubicBezTo>
                <a:cubicBezTo>
                  <a:pt x="13307" y="3091"/>
                  <a:pt x="12140" y="1556"/>
                  <a:pt x="10505" y="1356"/>
                </a:cubicBezTo>
                <a:cubicBezTo>
                  <a:pt x="10038" y="1323"/>
                  <a:pt x="9604" y="1256"/>
                  <a:pt x="9171" y="1156"/>
                </a:cubicBezTo>
                <a:cubicBezTo>
                  <a:pt x="8637" y="989"/>
                  <a:pt x="8470" y="589"/>
                  <a:pt x="8037" y="322"/>
                </a:cubicBezTo>
                <a:cubicBezTo>
                  <a:pt x="7735" y="112"/>
                  <a:pt x="7373" y="1"/>
                  <a:pt x="70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985;p37">
            <a:extLst>
              <a:ext uri="{FF2B5EF4-FFF2-40B4-BE49-F238E27FC236}">
                <a16:creationId xmlns:a16="http://schemas.microsoft.com/office/drawing/2014/main" id="{8479C004-5717-0145-048C-86942A72448C}"/>
              </a:ext>
            </a:extLst>
          </p:cNvPr>
          <p:cNvSpPr/>
          <p:nvPr/>
        </p:nvSpPr>
        <p:spPr>
          <a:xfrm>
            <a:off x="8492760" y="755027"/>
            <a:ext cx="259005" cy="338032"/>
          </a:xfrm>
          <a:custGeom>
            <a:avLst/>
            <a:gdLst/>
            <a:ahLst/>
            <a:cxnLst/>
            <a:rect l="l" t="t" r="r" b="b"/>
            <a:pathLst>
              <a:path w="12643" h="15800" extrusionOk="0">
                <a:moveTo>
                  <a:pt x="3519" y="0"/>
                </a:moveTo>
                <a:cubicBezTo>
                  <a:pt x="2074" y="0"/>
                  <a:pt x="860" y="475"/>
                  <a:pt x="234" y="1122"/>
                </a:cubicBezTo>
                <a:cubicBezTo>
                  <a:pt x="0" y="1889"/>
                  <a:pt x="0" y="2723"/>
                  <a:pt x="167" y="3524"/>
                </a:cubicBezTo>
                <a:cubicBezTo>
                  <a:pt x="234" y="3891"/>
                  <a:pt x="234" y="4258"/>
                  <a:pt x="234" y="4624"/>
                </a:cubicBezTo>
                <a:cubicBezTo>
                  <a:pt x="133" y="6126"/>
                  <a:pt x="367" y="7660"/>
                  <a:pt x="834" y="9094"/>
                </a:cubicBezTo>
                <a:cubicBezTo>
                  <a:pt x="1268" y="10195"/>
                  <a:pt x="2135" y="10962"/>
                  <a:pt x="3202" y="10996"/>
                </a:cubicBezTo>
                <a:cubicBezTo>
                  <a:pt x="3736" y="10996"/>
                  <a:pt x="4236" y="10962"/>
                  <a:pt x="4737" y="10896"/>
                </a:cubicBezTo>
                <a:lnTo>
                  <a:pt x="4870" y="11930"/>
                </a:lnTo>
                <a:cubicBezTo>
                  <a:pt x="4703" y="13231"/>
                  <a:pt x="4770" y="14532"/>
                  <a:pt x="5004" y="15799"/>
                </a:cubicBezTo>
                <a:cubicBezTo>
                  <a:pt x="6738" y="14231"/>
                  <a:pt x="10341" y="12830"/>
                  <a:pt x="10407" y="11763"/>
                </a:cubicBezTo>
                <a:lnTo>
                  <a:pt x="9907" y="7193"/>
                </a:lnTo>
                <a:lnTo>
                  <a:pt x="9907" y="7193"/>
                </a:lnTo>
                <a:cubicBezTo>
                  <a:pt x="10119" y="7345"/>
                  <a:pt x="10366" y="7420"/>
                  <a:pt x="10613" y="7420"/>
                </a:cubicBezTo>
                <a:cubicBezTo>
                  <a:pt x="10909" y="7420"/>
                  <a:pt x="11205" y="7311"/>
                  <a:pt x="11442" y="7093"/>
                </a:cubicBezTo>
                <a:cubicBezTo>
                  <a:pt x="12442" y="6259"/>
                  <a:pt x="12642" y="4825"/>
                  <a:pt x="11942" y="3724"/>
                </a:cubicBezTo>
                <a:cubicBezTo>
                  <a:pt x="11697" y="3422"/>
                  <a:pt x="11353" y="3293"/>
                  <a:pt x="11006" y="3293"/>
                </a:cubicBezTo>
                <a:cubicBezTo>
                  <a:pt x="10549" y="3293"/>
                  <a:pt x="10087" y="3516"/>
                  <a:pt x="9840" y="3857"/>
                </a:cubicBezTo>
                <a:cubicBezTo>
                  <a:pt x="9407" y="4424"/>
                  <a:pt x="9440" y="5025"/>
                  <a:pt x="8973" y="5091"/>
                </a:cubicBezTo>
                <a:cubicBezTo>
                  <a:pt x="8942" y="5096"/>
                  <a:pt x="8912" y="5098"/>
                  <a:pt x="8883" y="5098"/>
                </a:cubicBezTo>
                <a:cubicBezTo>
                  <a:pt x="8303" y="5098"/>
                  <a:pt x="8273" y="4170"/>
                  <a:pt x="8273" y="3757"/>
                </a:cubicBezTo>
                <a:cubicBezTo>
                  <a:pt x="7138" y="3324"/>
                  <a:pt x="6438" y="2223"/>
                  <a:pt x="6538" y="688"/>
                </a:cubicBezTo>
                <a:cubicBezTo>
                  <a:pt x="5499" y="202"/>
                  <a:pt x="4460" y="0"/>
                  <a:pt x="3519"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986;p37">
            <a:extLst>
              <a:ext uri="{FF2B5EF4-FFF2-40B4-BE49-F238E27FC236}">
                <a16:creationId xmlns:a16="http://schemas.microsoft.com/office/drawing/2014/main" id="{063DE408-B6DA-DF70-FE77-643DA51FB1A0}"/>
              </a:ext>
            </a:extLst>
          </p:cNvPr>
          <p:cNvSpPr/>
          <p:nvPr/>
        </p:nvSpPr>
        <p:spPr>
          <a:xfrm>
            <a:off x="8581110" y="881731"/>
            <a:ext cx="91594" cy="102073"/>
          </a:xfrm>
          <a:custGeom>
            <a:avLst/>
            <a:gdLst/>
            <a:ahLst/>
            <a:cxnLst/>
            <a:rect l="l" t="t" r="r" b="b"/>
            <a:pathLst>
              <a:path w="4471" h="4771" extrusionOk="0">
                <a:moveTo>
                  <a:pt x="4471" y="1"/>
                </a:moveTo>
                <a:lnTo>
                  <a:pt x="4471" y="1"/>
                </a:lnTo>
                <a:cubicBezTo>
                  <a:pt x="4270" y="735"/>
                  <a:pt x="4004" y="1435"/>
                  <a:pt x="3670" y="2102"/>
                </a:cubicBezTo>
                <a:cubicBezTo>
                  <a:pt x="2970" y="3403"/>
                  <a:pt x="1635" y="3737"/>
                  <a:pt x="1" y="4104"/>
                </a:cubicBezTo>
                <a:lnTo>
                  <a:pt x="101" y="4771"/>
                </a:lnTo>
                <a:cubicBezTo>
                  <a:pt x="2669" y="4237"/>
                  <a:pt x="3703" y="3403"/>
                  <a:pt x="4037" y="2569"/>
                </a:cubicBezTo>
                <a:cubicBezTo>
                  <a:pt x="4304" y="1735"/>
                  <a:pt x="4471" y="901"/>
                  <a:pt x="4471" y="1"/>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987;p37">
            <a:extLst>
              <a:ext uri="{FF2B5EF4-FFF2-40B4-BE49-F238E27FC236}">
                <a16:creationId xmlns:a16="http://schemas.microsoft.com/office/drawing/2014/main" id="{58F7ED70-08D2-8A06-AA37-2C7EA0B60A4B}"/>
              </a:ext>
            </a:extLst>
          </p:cNvPr>
          <p:cNvSpPr/>
          <p:nvPr/>
        </p:nvSpPr>
        <p:spPr>
          <a:xfrm>
            <a:off x="8581110" y="826941"/>
            <a:ext cx="45719" cy="45719"/>
          </a:xfrm>
          <a:custGeom>
            <a:avLst/>
            <a:gdLst/>
            <a:ahLst/>
            <a:cxnLst/>
            <a:rect l="l" t="t" r="r" b="b"/>
            <a:pathLst>
              <a:path w="1094" h="959" extrusionOk="0">
                <a:moveTo>
                  <a:pt x="475" y="1"/>
                </a:moveTo>
                <a:cubicBezTo>
                  <a:pt x="462" y="1"/>
                  <a:pt x="448" y="1"/>
                  <a:pt x="434" y="2"/>
                </a:cubicBezTo>
                <a:cubicBezTo>
                  <a:pt x="168" y="36"/>
                  <a:pt x="1" y="302"/>
                  <a:pt x="34" y="569"/>
                </a:cubicBezTo>
                <a:cubicBezTo>
                  <a:pt x="75" y="814"/>
                  <a:pt x="277" y="959"/>
                  <a:pt x="489" y="959"/>
                </a:cubicBezTo>
                <a:cubicBezTo>
                  <a:pt x="625" y="959"/>
                  <a:pt x="764" y="899"/>
                  <a:pt x="868" y="769"/>
                </a:cubicBezTo>
                <a:cubicBezTo>
                  <a:pt x="1094" y="447"/>
                  <a:pt x="852" y="1"/>
                  <a:pt x="4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988;p37">
            <a:extLst>
              <a:ext uri="{FF2B5EF4-FFF2-40B4-BE49-F238E27FC236}">
                <a16:creationId xmlns:a16="http://schemas.microsoft.com/office/drawing/2014/main" id="{EBBAF6E3-D7DE-C431-106D-AB98117CE2F8}"/>
              </a:ext>
            </a:extLst>
          </p:cNvPr>
          <p:cNvSpPr/>
          <p:nvPr/>
        </p:nvSpPr>
        <p:spPr>
          <a:xfrm>
            <a:off x="8581110" y="800357"/>
            <a:ext cx="45719" cy="45719"/>
          </a:xfrm>
          <a:custGeom>
            <a:avLst/>
            <a:gdLst/>
            <a:ahLst/>
            <a:cxnLst/>
            <a:rect l="l" t="t" r="r" b="b"/>
            <a:pathLst>
              <a:path w="1202" h="761" extrusionOk="0">
                <a:moveTo>
                  <a:pt x="528" y="0"/>
                </a:moveTo>
                <a:cubicBezTo>
                  <a:pt x="269" y="0"/>
                  <a:pt x="56" y="180"/>
                  <a:pt x="1" y="427"/>
                </a:cubicBezTo>
                <a:lnTo>
                  <a:pt x="1102" y="760"/>
                </a:lnTo>
                <a:cubicBezTo>
                  <a:pt x="1202" y="427"/>
                  <a:pt x="1001" y="93"/>
                  <a:pt x="701" y="26"/>
                </a:cubicBezTo>
                <a:cubicBezTo>
                  <a:pt x="642" y="9"/>
                  <a:pt x="584" y="0"/>
                  <a:pt x="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989;p37">
            <a:extLst>
              <a:ext uri="{FF2B5EF4-FFF2-40B4-BE49-F238E27FC236}">
                <a16:creationId xmlns:a16="http://schemas.microsoft.com/office/drawing/2014/main" id="{8E6EB96F-3924-648D-0E93-01C67F71C76A}"/>
              </a:ext>
            </a:extLst>
          </p:cNvPr>
          <p:cNvSpPr/>
          <p:nvPr/>
        </p:nvSpPr>
        <p:spPr>
          <a:xfrm>
            <a:off x="8504568" y="804946"/>
            <a:ext cx="45719" cy="45719"/>
          </a:xfrm>
          <a:custGeom>
            <a:avLst/>
            <a:gdLst/>
            <a:ahLst/>
            <a:cxnLst/>
            <a:rect l="l" t="t" r="r" b="b"/>
            <a:pathLst>
              <a:path w="1169" h="781" extrusionOk="0">
                <a:moveTo>
                  <a:pt x="651" y="1"/>
                </a:moveTo>
                <a:cubicBezTo>
                  <a:pt x="579" y="1"/>
                  <a:pt x="506" y="15"/>
                  <a:pt x="434" y="47"/>
                </a:cubicBezTo>
                <a:cubicBezTo>
                  <a:pt x="134" y="147"/>
                  <a:pt x="1" y="481"/>
                  <a:pt x="101" y="781"/>
                </a:cubicBezTo>
                <a:lnTo>
                  <a:pt x="1168" y="381"/>
                </a:lnTo>
                <a:cubicBezTo>
                  <a:pt x="1092" y="152"/>
                  <a:pt x="880" y="1"/>
                  <a:pt x="6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990;p37">
            <a:extLst>
              <a:ext uri="{FF2B5EF4-FFF2-40B4-BE49-F238E27FC236}">
                <a16:creationId xmlns:a16="http://schemas.microsoft.com/office/drawing/2014/main" id="{5D5E94EB-09C4-7835-2398-0CE9639D76BB}"/>
              </a:ext>
            </a:extLst>
          </p:cNvPr>
          <p:cNvSpPr/>
          <p:nvPr/>
        </p:nvSpPr>
        <p:spPr>
          <a:xfrm>
            <a:off x="8511414" y="829964"/>
            <a:ext cx="45719" cy="45719"/>
          </a:xfrm>
          <a:custGeom>
            <a:avLst/>
            <a:gdLst/>
            <a:ahLst/>
            <a:cxnLst/>
            <a:rect l="l" t="t" r="r" b="b"/>
            <a:pathLst>
              <a:path w="1087" h="930" extrusionOk="0">
                <a:moveTo>
                  <a:pt x="517" y="1"/>
                </a:moveTo>
                <a:cubicBezTo>
                  <a:pt x="490" y="1"/>
                  <a:pt x="463" y="3"/>
                  <a:pt x="434" y="7"/>
                </a:cubicBezTo>
                <a:cubicBezTo>
                  <a:pt x="168" y="40"/>
                  <a:pt x="1" y="274"/>
                  <a:pt x="34" y="541"/>
                </a:cubicBezTo>
                <a:cubicBezTo>
                  <a:pt x="75" y="785"/>
                  <a:pt x="277" y="930"/>
                  <a:pt x="489" y="930"/>
                </a:cubicBezTo>
                <a:cubicBezTo>
                  <a:pt x="625" y="930"/>
                  <a:pt x="764" y="871"/>
                  <a:pt x="868" y="741"/>
                </a:cubicBezTo>
                <a:cubicBezTo>
                  <a:pt x="1086" y="429"/>
                  <a:pt x="897" y="1"/>
                  <a:pt x="5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991;p37">
            <a:extLst>
              <a:ext uri="{FF2B5EF4-FFF2-40B4-BE49-F238E27FC236}">
                <a16:creationId xmlns:a16="http://schemas.microsoft.com/office/drawing/2014/main" id="{C6D7E934-525E-60B0-80C2-6727CD7D79F6}"/>
              </a:ext>
            </a:extLst>
          </p:cNvPr>
          <p:cNvSpPr/>
          <p:nvPr/>
        </p:nvSpPr>
        <p:spPr>
          <a:xfrm>
            <a:off x="8525108" y="822614"/>
            <a:ext cx="45719" cy="72099"/>
          </a:xfrm>
          <a:custGeom>
            <a:avLst/>
            <a:gdLst/>
            <a:ahLst/>
            <a:cxnLst/>
            <a:rect l="l" t="t" r="r" b="b"/>
            <a:pathLst>
              <a:path w="1836" h="3370" extrusionOk="0">
                <a:moveTo>
                  <a:pt x="1668" y="1"/>
                </a:moveTo>
                <a:lnTo>
                  <a:pt x="1" y="2769"/>
                </a:lnTo>
                <a:lnTo>
                  <a:pt x="1835" y="3370"/>
                </a:lnTo>
                <a:lnTo>
                  <a:pt x="1668"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992;p37">
            <a:extLst>
              <a:ext uri="{FF2B5EF4-FFF2-40B4-BE49-F238E27FC236}">
                <a16:creationId xmlns:a16="http://schemas.microsoft.com/office/drawing/2014/main" id="{B55153CE-5B6F-ED3C-C566-07BBB93A336F}"/>
              </a:ext>
            </a:extLst>
          </p:cNvPr>
          <p:cNvSpPr/>
          <p:nvPr/>
        </p:nvSpPr>
        <p:spPr>
          <a:xfrm>
            <a:off x="8558090" y="891077"/>
            <a:ext cx="45719" cy="45719"/>
          </a:xfrm>
          <a:custGeom>
            <a:avLst/>
            <a:gdLst/>
            <a:ahLst/>
            <a:cxnLst/>
            <a:rect l="l" t="t" r="r" b="b"/>
            <a:pathLst>
              <a:path w="2069" h="1384" extrusionOk="0">
                <a:moveTo>
                  <a:pt x="1869" y="0"/>
                </a:moveTo>
                <a:lnTo>
                  <a:pt x="1" y="701"/>
                </a:lnTo>
                <a:cubicBezTo>
                  <a:pt x="134" y="1128"/>
                  <a:pt x="524" y="1384"/>
                  <a:pt x="947" y="1384"/>
                </a:cubicBezTo>
                <a:cubicBezTo>
                  <a:pt x="1053" y="1384"/>
                  <a:pt x="1161" y="1368"/>
                  <a:pt x="1268" y="1334"/>
                </a:cubicBezTo>
                <a:cubicBezTo>
                  <a:pt x="1802" y="1101"/>
                  <a:pt x="2069" y="500"/>
                  <a:pt x="1869" y="0"/>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993;p37">
            <a:extLst>
              <a:ext uri="{FF2B5EF4-FFF2-40B4-BE49-F238E27FC236}">
                <a16:creationId xmlns:a16="http://schemas.microsoft.com/office/drawing/2014/main" id="{433C5E6A-E6B6-D41D-1BA2-556080E3BFA9}"/>
              </a:ext>
            </a:extLst>
          </p:cNvPr>
          <p:cNvSpPr/>
          <p:nvPr/>
        </p:nvSpPr>
        <p:spPr>
          <a:xfrm>
            <a:off x="8574263" y="896673"/>
            <a:ext cx="45719" cy="45719"/>
          </a:xfrm>
          <a:custGeom>
            <a:avLst/>
            <a:gdLst/>
            <a:ahLst/>
            <a:cxnLst/>
            <a:rect l="l" t="t" r="r" b="b"/>
            <a:pathLst>
              <a:path w="1069" h="1068" extrusionOk="0">
                <a:moveTo>
                  <a:pt x="1068" y="0"/>
                </a:moveTo>
                <a:cubicBezTo>
                  <a:pt x="968" y="0"/>
                  <a:pt x="901" y="0"/>
                  <a:pt x="801" y="34"/>
                </a:cubicBezTo>
                <a:cubicBezTo>
                  <a:pt x="334" y="134"/>
                  <a:pt x="1" y="601"/>
                  <a:pt x="101" y="1068"/>
                </a:cubicBezTo>
                <a:cubicBezTo>
                  <a:pt x="201" y="1068"/>
                  <a:pt x="301" y="1068"/>
                  <a:pt x="401" y="1034"/>
                </a:cubicBezTo>
                <a:cubicBezTo>
                  <a:pt x="801" y="868"/>
                  <a:pt x="1068" y="434"/>
                  <a:pt x="1068"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994;p37">
            <a:extLst>
              <a:ext uri="{FF2B5EF4-FFF2-40B4-BE49-F238E27FC236}">
                <a16:creationId xmlns:a16="http://schemas.microsoft.com/office/drawing/2014/main" id="{A965D248-2449-EBCA-FD4D-D133C0CCE411}"/>
              </a:ext>
            </a:extLst>
          </p:cNvPr>
          <p:cNvSpPr/>
          <p:nvPr/>
        </p:nvSpPr>
        <p:spPr>
          <a:xfrm>
            <a:off x="8586091" y="945569"/>
            <a:ext cx="160611" cy="153761"/>
          </a:xfrm>
          <a:custGeom>
            <a:avLst/>
            <a:gdLst/>
            <a:ahLst/>
            <a:cxnLst/>
            <a:rect l="l" t="t" r="r" b="b"/>
            <a:pathLst>
              <a:path w="7840" h="7187" extrusionOk="0">
                <a:moveTo>
                  <a:pt x="5341" y="1"/>
                </a:moveTo>
                <a:cubicBezTo>
                  <a:pt x="5275" y="1"/>
                  <a:pt x="5238" y="14"/>
                  <a:pt x="5238" y="14"/>
                </a:cubicBezTo>
                <a:lnTo>
                  <a:pt x="5304" y="782"/>
                </a:lnTo>
                <a:cubicBezTo>
                  <a:pt x="5238" y="1115"/>
                  <a:pt x="5071" y="1449"/>
                  <a:pt x="4837" y="1682"/>
                </a:cubicBezTo>
                <a:cubicBezTo>
                  <a:pt x="4370" y="2116"/>
                  <a:pt x="2936" y="2883"/>
                  <a:pt x="1969" y="3517"/>
                </a:cubicBezTo>
                <a:cubicBezTo>
                  <a:pt x="1135" y="4051"/>
                  <a:pt x="468" y="4751"/>
                  <a:pt x="1" y="5619"/>
                </a:cubicBezTo>
                <a:cubicBezTo>
                  <a:pt x="1" y="5619"/>
                  <a:pt x="1243" y="4757"/>
                  <a:pt x="1782" y="4757"/>
                </a:cubicBezTo>
                <a:cubicBezTo>
                  <a:pt x="1862" y="4757"/>
                  <a:pt x="1926" y="4775"/>
                  <a:pt x="1969" y="4818"/>
                </a:cubicBezTo>
                <a:cubicBezTo>
                  <a:pt x="2269" y="5185"/>
                  <a:pt x="2636" y="7186"/>
                  <a:pt x="2636" y="7186"/>
                </a:cubicBezTo>
                <a:cubicBezTo>
                  <a:pt x="3837" y="6586"/>
                  <a:pt x="5004" y="5885"/>
                  <a:pt x="6072" y="5018"/>
                </a:cubicBezTo>
                <a:cubicBezTo>
                  <a:pt x="6906" y="4251"/>
                  <a:pt x="7539" y="3250"/>
                  <a:pt x="7840" y="2116"/>
                </a:cubicBezTo>
                <a:cubicBezTo>
                  <a:pt x="7206" y="1582"/>
                  <a:pt x="6605" y="1049"/>
                  <a:pt x="6038" y="448"/>
                </a:cubicBezTo>
                <a:cubicBezTo>
                  <a:pt x="5743" y="63"/>
                  <a:pt x="5479" y="1"/>
                  <a:pt x="5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995;p37">
            <a:extLst>
              <a:ext uri="{FF2B5EF4-FFF2-40B4-BE49-F238E27FC236}">
                <a16:creationId xmlns:a16="http://schemas.microsoft.com/office/drawing/2014/main" id="{A4506E06-A452-0AB8-F27F-8C6BA9687DD4}"/>
              </a:ext>
            </a:extLst>
          </p:cNvPr>
          <p:cNvSpPr/>
          <p:nvPr/>
        </p:nvSpPr>
        <p:spPr>
          <a:xfrm>
            <a:off x="8533819" y="958273"/>
            <a:ext cx="57423" cy="109924"/>
          </a:xfrm>
          <a:custGeom>
            <a:avLst/>
            <a:gdLst/>
            <a:ahLst/>
            <a:cxnLst/>
            <a:rect l="l" t="t" r="r" b="b"/>
            <a:pathLst>
              <a:path w="2803" h="5138" extrusionOk="0">
                <a:moveTo>
                  <a:pt x="2536" y="1"/>
                </a:moveTo>
                <a:lnTo>
                  <a:pt x="2102" y="34"/>
                </a:lnTo>
                <a:cubicBezTo>
                  <a:pt x="1568" y="334"/>
                  <a:pt x="1135" y="668"/>
                  <a:pt x="734" y="1101"/>
                </a:cubicBezTo>
                <a:cubicBezTo>
                  <a:pt x="434" y="1535"/>
                  <a:pt x="1" y="3837"/>
                  <a:pt x="167" y="5138"/>
                </a:cubicBezTo>
                <a:cubicBezTo>
                  <a:pt x="466" y="4142"/>
                  <a:pt x="1117" y="3444"/>
                  <a:pt x="1595" y="3444"/>
                </a:cubicBezTo>
                <a:cubicBezTo>
                  <a:pt x="1758" y="3444"/>
                  <a:pt x="1900" y="3525"/>
                  <a:pt x="2002" y="3703"/>
                </a:cubicBezTo>
                <a:cubicBezTo>
                  <a:pt x="2236" y="4137"/>
                  <a:pt x="2502" y="4537"/>
                  <a:pt x="2803" y="4938"/>
                </a:cubicBezTo>
                <a:cubicBezTo>
                  <a:pt x="2636" y="3637"/>
                  <a:pt x="2569" y="2336"/>
                  <a:pt x="2669" y="1035"/>
                </a:cubicBezTo>
                <a:lnTo>
                  <a:pt x="2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1000"/>
                                        <p:tgtEl>
                                          <p:spTgt spid="336"/>
                                        </p:tgtEl>
                                      </p:cBhvr>
                                    </p:animEffect>
                                  </p:childTnLst>
                                </p:cTn>
                              </p:par>
                              <p:par>
                                <p:cTn id="8" presetID="10" presetClass="entr" presetSubtype="0" fill="hold" nodeType="withEffect">
                                  <p:stCondLst>
                                    <p:cond delay="0"/>
                                  </p:stCondLst>
                                  <p:childTnLst>
                                    <p:set>
                                      <p:cBhvr>
                                        <p:cTn id="9" dur="1" fill="hold">
                                          <p:stCondLst>
                                            <p:cond delay="0"/>
                                          </p:stCondLst>
                                        </p:cTn>
                                        <p:tgtEl>
                                          <p:spTgt spid="337"/>
                                        </p:tgtEl>
                                        <p:attrNameLst>
                                          <p:attrName>style.visibility</p:attrName>
                                        </p:attrNameLst>
                                      </p:cBhvr>
                                      <p:to>
                                        <p:strVal val="visible"/>
                                      </p:to>
                                    </p:set>
                                    <p:animEffect transition="in" filter="fade">
                                      <p:cBhvr>
                                        <p:cTn id="10" dur="1000"/>
                                        <p:tgtEl>
                                          <p:spTgt spid="337"/>
                                        </p:tgtEl>
                                      </p:cBhvr>
                                    </p:animEffect>
                                  </p:childTnLst>
                                </p:cTn>
                              </p:par>
                              <p:par>
                                <p:cTn id="11" presetID="10" presetClass="entr" presetSubtype="0" fill="hold" nodeType="withEffect">
                                  <p:stCondLst>
                                    <p:cond delay="0"/>
                                  </p:stCondLst>
                                  <p:childTnLst>
                                    <p:set>
                                      <p:cBhvr>
                                        <p:cTn id="12" dur="1" fill="hold">
                                          <p:stCondLst>
                                            <p:cond delay="0"/>
                                          </p:stCondLst>
                                        </p:cTn>
                                        <p:tgtEl>
                                          <p:spTgt spid="339"/>
                                        </p:tgtEl>
                                        <p:attrNameLst>
                                          <p:attrName>style.visibility</p:attrName>
                                        </p:attrNameLst>
                                      </p:cBhvr>
                                      <p:to>
                                        <p:strVal val="visible"/>
                                      </p:to>
                                    </p:set>
                                    <p:animEffect transition="in" filter="fade">
                                      <p:cBhvr>
                                        <p:cTn id="13" dur="10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5"/>
        <p:cNvGrpSpPr/>
        <p:nvPr/>
      </p:nvGrpSpPr>
      <p:grpSpPr>
        <a:xfrm>
          <a:off x="0" y="0"/>
          <a:ext cx="0" cy="0"/>
          <a:chOff x="0" y="0"/>
          <a:chExt cx="0" cy="0"/>
        </a:xfrm>
      </p:grpSpPr>
      <p:sp>
        <p:nvSpPr>
          <p:cNvPr id="596" name="Google Shape;596;p5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Kmeans</a:t>
            </a:r>
            <a:endParaRPr dirty="0"/>
          </a:p>
        </p:txBody>
      </p:sp>
      <p:sp>
        <p:nvSpPr>
          <p:cNvPr id="597" name="Google Shape;597;p53"/>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ü"/>
            </a:pPr>
            <a:r>
              <a:rPr lang="fr-FR" dirty="0">
                <a:solidFill>
                  <a:schemeClr val="dk1"/>
                </a:solidFill>
              </a:rPr>
              <a:t>K-</a:t>
            </a:r>
            <a:r>
              <a:rPr lang="fr-FR" dirty="0" err="1">
                <a:solidFill>
                  <a:schemeClr val="dk1"/>
                </a:solidFill>
              </a:rPr>
              <a:t>means</a:t>
            </a:r>
            <a:r>
              <a:rPr lang="fr-FR" dirty="0">
                <a:solidFill>
                  <a:schemeClr val="dk1"/>
                </a:solidFill>
              </a:rPr>
              <a:t> est un algorithme non supervisé de clustering non hiérarchique. Il permet de regrouper en K clusters distincts les observations du data set. Ainsi les données similaires se retrouveront  dans un même cluster. </a:t>
            </a:r>
            <a:endParaRPr dirty="0">
              <a:solidFill>
                <a:schemeClr val="dk1"/>
              </a:solidFill>
            </a:endParaRPr>
          </a:p>
        </p:txBody>
      </p:sp>
      <p:sp>
        <p:nvSpPr>
          <p:cNvPr id="598" name="Google Shape;598;p53"/>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4736475" y="4873138"/>
            <a:ext cx="204457" cy="190123"/>
            <a:chOff x="4426425" y="4796938"/>
            <a:chExt cx="204457" cy="190123"/>
          </a:xfrm>
        </p:grpSpPr>
        <p:sp>
          <p:nvSpPr>
            <p:cNvPr id="602" name="Google Shape;602;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3"/>
          <p:cNvGrpSpPr/>
          <p:nvPr/>
        </p:nvGrpSpPr>
        <p:grpSpPr>
          <a:xfrm flipH="1">
            <a:off x="4203075" y="4873138"/>
            <a:ext cx="204457" cy="190123"/>
            <a:chOff x="4426425" y="4796938"/>
            <a:chExt cx="204457" cy="190123"/>
          </a:xfrm>
        </p:grpSpPr>
        <p:sp>
          <p:nvSpPr>
            <p:cNvPr id="605" name="Google Shape;605;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 4">
            <a:extLst>
              <a:ext uri="{FF2B5EF4-FFF2-40B4-BE49-F238E27FC236}">
                <a16:creationId xmlns:a16="http://schemas.microsoft.com/office/drawing/2014/main" id="{D17543E2-F5E0-A37A-006E-880270DFE8A2}"/>
              </a:ext>
            </a:extLst>
          </p:cNvPr>
          <p:cNvPicPr>
            <a:picLocks noChangeAspect="1"/>
          </p:cNvPicPr>
          <p:nvPr/>
        </p:nvPicPr>
        <p:blipFill>
          <a:blip r:embed="rId3"/>
          <a:stretch>
            <a:fillRect/>
          </a:stretch>
        </p:blipFill>
        <p:spPr>
          <a:xfrm>
            <a:off x="599230" y="512691"/>
            <a:ext cx="5348380" cy="4190842"/>
          </a:xfrm>
          <a:prstGeom prst="rect">
            <a:avLst/>
          </a:prstGeom>
        </p:spPr>
      </p:pic>
      <p:pic>
        <p:nvPicPr>
          <p:cNvPr id="4100" name="Picture 4">
            <a:extLst>
              <a:ext uri="{FF2B5EF4-FFF2-40B4-BE49-F238E27FC236}">
                <a16:creationId xmlns:a16="http://schemas.microsoft.com/office/drawing/2014/main" id="{B8872BC3-86C6-CD44-FE8E-B2EABBF9A2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70" y="140747"/>
            <a:ext cx="7977160" cy="450671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a:extLst>
              <a:ext uri="{FF2B5EF4-FFF2-40B4-BE49-F238E27FC236}">
                <a16:creationId xmlns:a16="http://schemas.microsoft.com/office/drawing/2014/main" id="{87F16A58-2F63-1BD5-91AE-C0ED4FE990D6}"/>
              </a:ext>
            </a:extLst>
          </p:cNvPr>
          <p:cNvCxnSpPr/>
          <p:nvPr/>
        </p:nvCxnSpPr>
        <p:spPr>
          <a:xfrm flipV="1">
            <a:off x="957532" y="1152475"/>
            <a:ext cx="0" cy="1826688"/>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8" name="Connecteur droit avec flèche 7">
            <a:extLst>
              <a:ext uri="{FF2B5EF4-FFF2-40B4-BE49-F238E27FC236}">
                <a16:creationId xmlns:a16="http://schemas.microsoft.com/office/drawing/2014/main" id="{1623F35F-F7C3-1E80-3C6A-C7BC3380EBCC}"/>
              </a:ext>
            </a:extLst>
          </p:cNvPr>
          <p:cNvCxnSpPr/>
          <p:nvPr/>
        </p:nvCxnSpPr>
        <p:spPr>
          <a:xfrm flipV="1">
            <a:off x="2248619" y="1967131"/>
            <a:ext cx="0" cy="1826688"/>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pic>
        <p:nvPicPr>
          <p:cNvPr id="4106" name="Picture 10">
            <a:extLst>
              <a:ext uri="{FF2B5EF4-FFF2-40B4-BE49-F238E27FC236}">
                <a16:creationId xmlns:a16="http://schemas.microsoft.com/office/drawing/2014/main" id="{928AAEE2-9F02-FB08-FB7B-6739C969EE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230" y="132314"/>
            <a:ext cx="7095532" cy="454202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3E64AE75-8BF7-25AD-BA07-61908000C5FE}"/>
              </a:ext>
            </a:extLst>
          </p:cNvPr>
          <p:cNvPicPr>
            <a:picLocks noChangeAspect="1"/>
          </p:cNvPicPr>
          <p:nvPr/>
        </p:nvPicPr>
        <p:blipFill>
          <a:blip r:embed="rId6"/>
          <a:stretch>
            <a:fillRect/>
          </a:stretch>
        </p:blipFill>
        <p:spPr>
          <a:xfrm>
            <a:off x="720000" y="439967"/>
            <a:ext cx="6356823" cy="4020715"/>
          </a:xfrm>
          <a:prstGeom prst="rect">
            <a:avLst/>
          </a:prstGeom>
        </p:spPr>
      </p:pic>
      <p:pic>
        <p:nvPicPr>
          <p:cNvPr id="12" name="Image 11">
            <a:extLst>
              <a:ext uri="{FF2B5EF4-FFF2-40B4-BE49-F238E27FC236}">
                <a16:creationId xmlns:a16="http://schemas.microsoft.com/office/drawing/2014/main" id="{6C2D47D5-7505-EBB2-0327-E49B6556DFAA}"/>
              </a:ext>
            </a:extLst>
          </p:cNvPr>
          <p:cNvPicPr>
            <a:picLocks noChangeAspect="1"/>
          </p:cNvPicPr>
          <p:nvPr/>
        </p:nvPicPr>
        <p:blipFill>
          <a:blip r:embed="rId7"/>
          <a:stretch>
            <a:fillRect/>
          </a:stretch>
        </p:blipFill>
        <p:spPr>
          <a:xfrm>
            <a:off x="719996" y="499119"/>
            <a:ext cx="4511958" cy="4033067"/>
          </a:xfrm>
          <a:prstGeom prst="rect">
            <a:avLst/>
          </a:prstGeom>
        </p:spPr>
      </p:pic>
      <p:sp>
        <p:nvSpPr>
          <p:cNvPr id="13" name="ZoneTexte 12">
            <a:extLst>
              <a:ext uri="{FF2B5EF4-FFF2-40B4-BE49-F238E27FC236}">
                <a16:creationId xmlns:a16="http://schemas.microsoft.com/office/drawing/2014/main" id="{2E0CEBA3-12F9-B7CE-2F2C-631AEBE91812}"/>
              </a:ext>
            </a:extLst>
          </p:cNvPr>
          <p:cNvSpPr txBox="1"/>
          <p:nvPr/>
        </p:nvSpPr>
        <p:spPr>
          <a:xfrm>
            <a:off x="599230" y="130980"/>
            <a:ext cx="6549771" cy="954107"/>
          </a:xfrm>
          <a:prstGeom prst="rect">
            <a:avLst/>
          </a:prstGeom>
          <a:noFill/>
        </p:spPr>
        <p:txBody>
          <a:bodyPr wrap="square" rtlCol="0">
            <a:spAutoFit/>
          </a:bodyPr>
          <a:lstStyle/>
          <a:p>
            <a:r>
              <a:rPr lang="fr-FR" dirty="0"/>
              <a:t>Evaluation du modèle:</a:t>
            </a:r>
          </a:p>
          <a:p>
            <a:endParaRPr lang="fr-FR" dirty="0"/>
          </a:p>
          <a:p>
            <a:r>
              <a:rPr lang="fr-FR" dirty="0"/>
              <a:t>Matrice de Confusion : La matrice de confusion permet d'évaluer la qualité du modèle en confrontant les valeurs prédites avec les vraies valeurs prises par y. </a:t>
            </a:r>
          </a:p>
        </p:txBody>
      </p:sp>
      <p:pic>
        <p:nvPicPr>
          <p:cNvPr id="4108" name="Picture 12">
            <a:extLst>
              <a:ext uri="{FF2B5EF4-FFF2-40B4-BE49-F238E27FC236}">
                <a16:creationId xmlns:a16="http://schemas.microsoft.com/office/drawing/2014/main" id="{0EBB60FF-F3CE-1BB7-B04E-2F7783834B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610" y="1158079"/>
            <a:ext cx="28956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a:extLst>
              <a:ext uri="{FF2B5EF4-FFF2-40B4-BE49-F238E27FC236}">
                <a16:creationId xmlns:a16="http://schemas.microsoft.com/office/drawing/2014/main" id="{F3C08A4B-DFFC-B86C-DDB7-6063DCA51E68}"/>
              </a:ext>
            </a:extLst>
          </p:cNvPr>
          <p:cNvPicPr>
            <a:picLocks noChangeAspect="1"/>
          </p:cNvPicPr>
          <p:nvPr/>
        </p:nvPicPr>
        <p:blipFill>
          <a:blip r:embed="rId9"/>
          <a:stretch>
            <a:fillRect/>
          </a:stretch>
        </p:blipFill>
        <p:spPr>
          <a:xfrm>
            <a:off x="3589384" y="1112733"/>
            <a:ext cx="4485346" cy="3233368"/>
          </a:xfrm>
          <a:prstGeom prst="rect">
            <a:avLst/>
          </a:prstGeom>
        </p:spPr>
      </p:pic>
      <p:pic>
        <p:nvPicPr>
          <p:cNvPr id="19" name="Image 18">
            <a:extLst>
              <a:ext uri="{FF2B5EF4-FFF2-40B4-BE49-F238E27FC236}">
                <a16:creationId xmlns:a16="http://schemas.microsoft.com/office/drawing/2014/main" id="{1A8CE006-2AFE-19D4-B525-CC69111293CA}"/>
              </a:ext>
            </a:extLst>
          </p:cNvPr>
          <p:cNvPicPr>
            <a:picLocks noChangeAspect="1"/>
          </p:cNvPicPr>
          <p:nvPr/>
        </p:nvPicPr>
        <p:blipFill>
          <a:blip r:embed="rId10"/>
          <a:stretch>
            <a:fillRect/>
          </a:stretch>
        </p:blipFill>
        <p:spPr>
          <a:xfrm>
            <a:off x="732957" y="1173397"/>
            <a:ext cx="4435224" cy="3530135"/>
          </a:xfrm>
          <a:prstGeom prst="rect">
            <a:avLst/>
          </a:prstGeom>
        </p:spPr>
      </p:pic>
      <p:sp>
        <p:nvSpPr>
          <p:cNvPr id="20" name="ZoneTexte 19">
            <a:extLst>
              <a:ext uri="{FF2B5EF4-FFF2-40B4-BE49-F238E27FC236}">
                <a16:creationId xmlns:a16="http://schemas.microsoft.com/office/drawing/2014/main" id="{E0CE4C72-52FC-5445-FBE0-8468CEA00EA4}"/>
              </a:ext>
            </a:extLst>
          </p:cNvPr>
          <p:cNvSpPr txBox="1"/>
          <p:nvPr/>
        </p:nvSpPr>
        <p:spPr>
          <a:xfrm>
            <a:off x="5335325" y="1359673"/>
            <a:ext cx="2493164" cy="1384995"/>
          </a:xfrm>
          <a:prstGeom prst="rect">
            <a:avLst/>
          </a:prstGeom>
          <a:noFill/>
        </p:spPr>
        <p:txBody>
          <a:bodyPr wrap="square" rtlCol="0">
            <a:spAutoFit/>
          </a:bodyPr>
          <a:lstStyle/>
          <a:p>
            <a:r>
              <a:rPr lang="fr-FR" dirty="0"/>
              <a:t>La courbe ROC permet de visualiser comment la spécificité et la sensibilité c’est un outil utile pour prédire la probabilité d'un résultat binaire </a:t>
            </a:r>
          </a:p>
        </p:txBody>
      </p:sp>
      <p:sp>
        <p:nvSpPr>
          <p:cNvPr id="21" name="ZoneTexte 20">
            <a:extLst>
              <a:ext uri="{FF2B5EF4-FFF2-40B4-BE49-F238E27FC236}">
                <a16:creationId xmlns:a16="http://schemas.microsoft.com/office/drawing/2014/main" id="{739BF6B5-6F41-2464-0D4A-BC82B23880D8}"/>
              </a:ext>
            </a:extLst>
          </p:cNvPr>
          <p:cNvSpPr txBox="1"/>
          <p:nvPr/>
        </p:nvSpPr>
        <p:spPr>
          <a:xfrm>
            <a:off x="8452237" y="4722455"/>
            <a:ext cx="365760" cy="307777"/>
          </a:xfrm>
          <a:prstGeom prst="rect">
            <a:avLst/>
          </a:prstGeom>
          <a:noFill/>
        </p:spPr>
        <p:txBody>
          <a:bodyPr wrap="square" rtlCol="0">
            <a:spAutoFit/>
          </a:bodyPr>
          <a:lstStyle/>
          <a:p>
            <a:pPr algn="ctr"/>
            <a:r>
              <a:rPr lang="fr-FR" b="1" i="1" dirty="0">
                <a:solidFill>
                  <a:schemeClr val="bg1"/>
                </a:solidFill>
              </a:rPr>
              <a:t>9</a:t>
            </a:r>
          </a:p>
        </p:txBody>
      </p:sp>
    </p:spTree>
    <p:extLst>
      <p:ext uri="{BB962C8B-B14F-4D97-AF65-F5344CB8AC3E}">
        <p14:creationId xmlns:p14="http://schemas.microsoft.com/office/powerpoint/2010/main" val="91591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96"/>
                                        </p:tgtEl>
                                      </p:cBhvr>
                                    </p:animEffect>
                                    <p:set>
                                      <p:cBhvr>
                                        <p:cTn id="7" dur="1" fill="hold">
                                          <p:stCondLst>
                                            <p:cond delay="499"/>
                                          </p:stCondLst>
                                        </p:cTn>
                                        <p:tgtEl>
                                          <p:spTgt spid="59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7">
                                            <p:txEl>
                                              <p:pRg st="0" end="0"/>
                                            </p:txEl>
                                          </p:spTgt>
                                        </p:tgtEl>
                                        <p:attrNameLst>
                                          <p:attrName>style.visibility</p:attrName>
                                        </p:attrNameLst>
                                      </p:cBhvr>
                                      <p:to>
                                        <p:strVal val="visible"/>
                                      </p:to>
                                    </p:set>
                                    <p:animEffect transition="in" filter="fade">
                                      <p:cBhvr>
                                        <p:cTn id="12" dur="500"/>
                                        <p:tgtEl>
                                          <p:spTgt spid="59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97">
                                            <p:txEl>
                                              <p:pRg st="0" end="0"/>
                                            </p:txEl>
                                          </p:spTgt>
                                        </p:tgtEl>
                                      </p:cBhvr>
                                    </p:animEffect>
                                    <p:set>
                                      <p:cBhvr>
                                        <p:cTn id="17" dur="1" fill="hold">
                                          <p:stCondLst>
                                            <p:cond delay="499"/>
                                          </p:stCondLst>
                                        </p:cTn>
                                        <p:tgtEl>
                                          <p:spTgt spid="597">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00"/>
                                        </p:tgtEl>
                                        <p:attrNameLst>
                                          <p:attrName>style.visibility</p:attrName>
                                        </p:attrNameLst>
                                      </p:cBhvr>
                                      <p:to>
                                        <p:strVal val="visible"/>
                                      </p:to>
                                    </p:set>
                                    <p:animEffect transition="in" filter="fade">
                                      <p:cBhvr>
                                        <p:cTn id="32" dur="500"/>
                                        <p:tgtEl>
                                          <p:spTgt spid="410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4100"/>
                                        </p:tgtEl>
                                      </p:cBhvr>
                                    </p:animEffect>
                                    <p:set>
                                      <p:cBhvr>
                                        <p:cTn id="51" dur="1" fill="hold">
                                          <p:stCondLst>
                                            <p:cond delay="499"/>
                                          </p:stCondLst>
                                        </p:cTn>
                                        <p:tgtEl>
                                          <p:spTgt spid="410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06"/>
                                        </p:tgtEl>
                                        <p:attrNameLst>
                                          <p:attrName>style.visibility</p:attrName>
                                        </p:attrNameLst>
                                      </p:cBhvr>
                                      <p:to>
                                        <p:strVal val="visible"/>
                                      </p:to>
                                    </p:set>
                                    <p:animEffect transition="in" filter="fade">
                                      <p:cBhvr>
                                        <p:cTn id="62" dur="500"/>
                                        <p:tgtEl>
                                          <p:spTgt spid="410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4106"/>
                                        </p:tgtEl>
                                      </p:cBhvr>
                                    </p:animEffect>
                                    <p:set>
                                      <p:cBhvr>
                                        <p:cTn id="67" dur="1" fill="hold">
                                          <p:stCondLst>
                                            <p:cond delay="499"/>
                                          </p:stCondLst>
                                        </p:cTn>
                                        <p:tgtEl>
                                          <p:spTgt spid="410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12"/>
                                        </p:tgtEl>
                                      </p:cBhvr>
                                    </p:animEffect>
                                    <p:set>
                                      <p:cBhvr>
                                        <p:cTn id="87" dur="1" fill="hold">
                                          <p:stCondLst>
                                            <p:cond delay="499"/>
                                          </p:stCondLst>
                                        </p:cTn>
                                        <p:tgtEl>
                                          <p:spTgt spid="1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3">
                                            <p:txEl>
                                              <p:pRg st="0" end="0"/>
                                            </p:txEl>
                                          </p:spTgt>
                                        </p:tgtEl>
                                        <p:attrNameLst>
                                          <p:attrName>style.visibility</p:attrName>
                                        </p:attrNameLst>
                                      </p:cBhvr>
                                      <p:to>
                                        <p:strVal val="visible"/>
                                      </p:to>
                                    </p:set>
                                    <p:animEffect transition="in" filter="fade">
                                      <p:cBhvr>
                                        <p:cTn id="92" dur="500"/>
                                        <p:tgtEl>
                                          <p:spTgt spid="13">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500"/>
                                        <p:tgtEl>
                                          <p:spTgt spid="1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3">
                                            <p:txEl>
                                              <p:pRg st="2" end="2"/>
                                            </p:txEl>
                                          </p:spTgt>
                                        </p:tgtEl>
                                        <p:attrNameLst>
                                          <p:attrName>style.visibility</p:attrName>
                                        </p:attrNameLst>
                                      </p:cBhvr>
                                      <p:to>
                                        <p:strVal val="visible"/>
                                      </p:to>
                                    </p:set>
                                    <p:animEffect transition="in" filter="fade">
                                      <p:cBhvr>
                                        <p:cTn id="102" dur="500"/>
                                        <p:tgtEl>
                                          <p:spTgt spid="13">
                                            <p:txEl>
                                              <p:pRg st="2" end="2"/>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108"/>
                                        </p:tgtEl>
                                        <p:attrNameLst>
                                          <p:attrName>style.visibility</p:attrName>
                                        </p:attrNameLst>
                                      </p:cBhvr>
                                      <p:to>
                                        <p:strVal val="visible"/>
                                      </p:to>
                                    </p:set>
                                    <p:animEffect transition="in" filter="fade">
                                      <p:cBhvr>
                                        <p:cTn id="107" dur="500"/>
                                        <p:tgtEl>
                                          <p:spTgt spid="410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500"/>
                                        <p:tgtEl>
                                          <p:spTgt spid="1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3">
                                            <p:txEl>
                                              <p:pRg st="0" end="0"/>
                                            </p:txEl>
                                          </p:spTgt>
                                        </p:tgtEl>
                                      </p:cBhvr>
                                    </p:animEffect>
                                    <p:set>
                                      <p:cBhvr>
                                        <p:cTn id="117" dur="1" fill="hold">
                                          <p:stCondLst>
                                            <p:cond delay="499"/>
                                          </p:stCondLst>
                                        </p:cTn>
                                        <p:tgtEl>
                                          <p:spTgt spid="13">
                                            <p:txEl>
                                              <p:pRg st="0" end="0"/>
                                            </p:txEl>
                                          </p:spTgt>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3">
                                            <p:txEl>
                                              <p:pRg st="2" end="2"/>
                                            </p:txEl>
                                          </p:spTgt>
                                        </p:tgtEl>
                                      </p:cBhvr>
                                    </p:animEffect>
                                    <p:set>
                                      <p:cBhvr>
                                        <p:cTn id="120" dur="1" fill="hold">
                                          <p:stCondLst>
                                            <p:cond delay="499"/>
                                          </p:stCondLst>
                                        </p:cTn>
                                        <p:tgtEl>
                                          <p:spTgt spid="13">
                                            <p:txEl>
                                              <p:pRg st="2" end="2"/>
                                            </p:txEl>
                                          </p:spTgt>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4108"/>
                                        </p:tgtEl>
                                      </p:cBhvr>
                                    </p:animEffect>
                                    <p:set>
                                      <p:cBhvr>
                                        <p:cTn id="123" dur="1" fill="hold">
                                          <p:stCondLst>
                                            <p:cond delay="499"/>
                                          </p:stCondLst>
                                        </p:cTn>
                                        <p:tgtEl>
                                          <p:spTgt spid="4108"/>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17"/>
                                        </p:tgtEl>
                                      </p:cBhvr>
                                    </p:animEffect>
                                    <p:set>
                                      <p:cBhvr>
                                        <p:cTn id="126" dur="1" fill="hold">
                                          <p:stCondLst>
                                            <p:cond delay="499"/>
                                          </p:stCondLst>
                                        </p:cTn>
                                        <p:tgtEl>
                                          <p:spTgt spid="1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19"/>
                                        </p:tgtEl>
                                        <p:attrNameLst>
                                          <p:attrName>style.visibility</p:attrName>
                                        </p:attrNameLst>
                                      </p:cBhvr>
                                      <p:to>
                                        <p:strVal val="visible"/>
                                      </p:to>
                                    </p:set>
                                    <p:animEffect transition="in" filter="fade">
                                      <p:cBhvr>
                                        <p:cTn id="131" dur="500"/>
                                        <p:tgtEl>
                                          <p:spTgt spid="1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fade">
                                      <p:cBhvr>
                                        <p:cTn id="1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p:bldP spid="597" grpId="0" build="p"/>
      <p:bldP spid="13" grpId="0"/>
      <p:bldP spid="13" grpId="1" build="allAtOnce"/>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5"/>
        <p:cNvGrpSpPr/>
        <p:nvPr/>
      </p:nvGrpSpPr>
      <p:grpSpPr>
        <a:xfrm>
          <a:off x="0" y="0"/>
          <a:ext cx="0" cy="0"/>
          <a:chOff x="0" y="0"/>
          <a:chExt cx="0" cy="0"/>
        </a:xfrm>
      </p:grpSpPr>
      <p:sp>
        <p:nvSpPr>
          <p:cNvPr id="596" name="Google Shape;596;p5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Régréssion Logistique</a:t>
            </a:r>
            <a:endParaRPr dirty="0"/>
          </a:p>
        </p:txBody>
      </p:sp>
      <p:sp>
        <p:nvSpPr>
          <p:cNvPr id="597" name="Google Shape;597;p53"/>
          <p:cNvSpPr txBox="1">
            <a:spLocks noGrp="1"/>
          </p:cNvSpPr>
          <p:nvPr>
            <p:ph type="body" idx="1"/>
          </p:nvPr>
        </p:nvSpPr>
        <p:spPr>
          <a:xfrm>
            <a:off x="672450" y="882899"/>
            <a:ext cx="77040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dk1"/>
                </a:solidFill>
              </a:rPr>
              <a:t>La régression logistique est un modèle statistique permettant d’étudier les relations entre un ensemble de variables qualitatives Xi et une variable qualitative Y. Il s’agit d’un modèle linéaire généralisé utilisant une fonction logistique afin de faire des </a:t>
            </a:r>
            <a:r>
              <a:rPr lang="fr-FR" dirty="0" err="1">
                <a:solidFill>
                  <a:schemeClr val="dk1"/>
                </a:solidFill>
              </a:rPr>
              <a:t>prédicitons</a:t>
            </a:r>
            <a:endParaRPr lang="fr-F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598" name="Google Shape;598;p53"/>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4736475" y="4873138"/>
            <a:ext cx="204457" cy="190123"/>
            <a:chOff x="4426425" y="4796938"/>
            <a:chExt cx="204457" cy="190123"/>
          </a:xfrm>
        </p:grpSpPr>
        <p:sp>
          <p:nvSpPr>
            <p:cNvPr id="602" name="Google Shape;602;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3"/>
          <p:cNvGrpSpPr/>
          <p:nvPr/>
        </p:nvGrpSpPr>
        <p:grpSpPr>
          <a:xfrm flipH="1">
            <a:off x="4203075" y="4873138"/>
            <a:ext cx="204457" cy="190123"/>
            <a:chOff x="4426425" y="4796938"/>
            <a:chExt cx="204457" cy="190123"/>
          </a:xfrm>
        </p:grpSpPr>
        <p:sp>
          <p:nvSpPr>
            <p:cNvPr id="605" name="Google Shape;605;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363ED62C-2B4C-052A-4816-D7BEA4614E66}"/>
              </a:ext>
            </a:extLst>
          </p:cNvPr>
          <p:cNvPicPr>
            <a:picLocks noChangeAspect="1"/>
          </p:cNvPicPr>
          <p:nvPr/>
        </p:nvPicPr>
        <p:blipFill>
          <a:blip r:embed="rId3"/>
          <a:stretch>
            <a:fillRect/>
          </a:stretch>
        </p:blipFill>
        <p:spPr>
          <a:xfrm>
            <a:off x="770612" y="746514"/>
            <a:ext cx="5967047" cy="4179767"/>
          </a:xfrm>
          <a:prstGeom prst="rect">
            <a:avLst/>
          </a:prstGeom>
        </p:spPr>
      </p:pic>
      <p:pic>
        <p:nvPicPr>
          <p:cNvPr id="5" name="Image 4">
            <a:extLst>
              <a:ext uri="{FF2B5EF4-FFF2-40B4-BE49-F238E27FC236}">
                <a16:creationId xmlns:a16="http://schemas.microsoft.com/office/drawing/2014/main" id="{12D330BA-6281-54F8-4B13-DA80B6FAF64C}"/>
              </a:ext>
            </a:extLst>
          </p:cNvPr>
          <p:cNvPicPr>
            <a:picLocks noChangeAspect="1"/>
          </p:cNvPicPr>
          <p:nvPr/>
        </p:nvPicPr>
        <p:blipFill>
          <a:blip r:embed="rId4"/>
          <a:stretch>
            <a:fillRect/>
          </a:stretch>
        </p:blipFill>
        <p:spPr>
          <a:xfrm>
            <a:off x="720000" y="1363963"/>
            <a:ext cx="6340389" cy="3033023"/>
          </a:xfrm>
          <a:prstGeom prst="rect">
            <a:avLst/>
          </a:prstGeom>
        </p:spPr>
      </p:pic>
      <p:sp>
        <p:nvSpPr>
          <p:cNvPr id="6" name="ZoneTexte 5">
            <a:extLst>
              <a:ext uri="{FF2B5EF4-FFF2-40B4-BE49-F238E27FC236}">
                <a16:creationId xmlns:a16="http://schemas.microsoft.com/office/drawing/2014/main" id="{5013E7A1-3106-7CA6-1F12-9E0988E1979F}"/>
              </a:ext>
            </a:extLst>
          </p:cNvPr>
          <p:cNvSpPr txBox="1"/>
          <p:nvPr/>
        </p:nvSpPr>
        <p:spPr>
          <a:xfrm>
            <a:off x="820747" y="629087"/>
            <a:ext cx="6881447" cy="738664"/>
          </a:xfrm>
          <a:prstGeom prst="rect">
            <a:avLst/>
          </a:prstGeom>
          <a:noFill/>
        </p:spPr>
        <p:txBody>
          <a:bodyPr wrap="square" rtlCol="0">
            <a:spAutoFit/>
          </a:bodyPr>
          <a:lstStyle/>
          <a:p>
            <a:r>
              <a:rPr lang="fr-FR" dirty="0" err="1"/>
              <a:t>GridsearchCV</a:t>
            </a:r>
            <a:r>
              <a:rPr lang="fr-FR" dirty="0"/>
              <a:t>:  consiste à optimiser les hyperparamètres sur nos données en entraînant successivement plusieurs modèles et à comparer leurs résultats.</a:t>
            </a:r>
          </a:p>
          <a:p>
            <a:endParaRPr lang="fr-FR" dirty="0"/>
          </a:p>
        </p:txBody>
      </p:sp>
      <p:pic>
        <p:nvPicPr>
          <p:cNvPr id="5122" name="Picture 2">
            <a:extLst>
              <a:ext uri="{FF2B5EF4-FFF2-40B4-BE49-F238E27FC236}">
                <a16:creationId xmlns:a16="http://schemas.microsoft.com/office/drawing/2014/main" id="{63B607B3-C31E-330D-491A-4DF373AF3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00" y="1152474"/>
            <a:ext cx="28956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33D50174-456D-0337-5430-3CE716AB1D5C}"/>
              </a:ext>
            </a:extLst>
          </p:cNvPr>
          <p:cNvPicPr>
            <a:picLocks noChangeAspect="1"/>
          </p:cNvPicPr>
          <p:nvPr/>
        </p:nvPicPr>
        <p:blipFill>
          <a:blip r:embed="rId6"/>
          <a:stretch>
            <a:fillRect/>
          </a:stretch>
        </p:blipFill>
        <p:spPr>
          <a:xfrm>
            <a:off x="3615600" y="1177417"/>
            <a:ext cx="3635055" cy="2678320"/>
          </a:xfrm>
          <a:prstGeom prst="rect">
            <a:avLst/>
          </a:prstGeom>
        </p:spPr>
      </p:pic>
      <p:pic>
        <p:nvPicPr>
          <p:cNvPr id="10" name="Image 9">
            <a:extLst>
              <a:ext uri="{FF2B5EF4-FFF2-40B4-BE49-F238E27FC236}">
                <a16:creationId xmlns:a16="http://schemas.microsoft.com/office/drawing/2014/main" id="{207A364D-7DA9-3348-E37E-09555B37761D}"/>
              </a:ext>
            </a:extLst>
          </p:cNvPr>
          <p:cNvPicPr>
            <a:picLocks noChangeAspect="1"/>
          </p:cNvPicPr>
          <p:nvPr/>
        </p:nvPicPr>
        <p:blipFill>
          <a:blip r:embed="rId7"/>
          <a:stretch>
            <a:fillRect/>
          </a:stretch>
        </p:blipFill>
        <p:spPr>
          <a:xfrm>
            <a:off x="789384" y="599163"/>
            <a:ext cx="5319577" cy="3546680"/>
          </a:xfrm>
          <a:prstGeom prst="rect">
            <a:avLst/>
          </a:prstGeom>
        </p:spPr>
      </p:pic>
      <p:sp>
        <p:nvSpPr>
          <p:cNvPr id="11" name="ZoneTexte 10">
            <a:extLst>
              <a:ext uri="{FF2B5EF4-FFF2-40B4-BE49-F238E27FC236}">
                <a16:creationId xmlns:a16="http://schemas.microsoft.com/office/drawing/2014/main" id="{5D13C05B-2ACC-8FFA-F1BC-26B4D0D3EBF2}"/>
              </a:ext>
            </a:extLst>
          </p:cNvPr>
          <p:cNvSpPr txBox="1"/>
          <p:nvPr/>
        </p:nvSpPr>
        <p:spPr>
          <a:xfrm>
            <a:off x="8452236" y="4722455"/>
            <a:ext cx="445273" cy="307777"/>
          </a:xfrm>
          <a:prstGeom prst="rect">
            <a:avLst/>
          </a:prstGeom>
          <a:noFill/>
        </p:spPr>
        <p:txBody>
          <a:bodyPr wrap="square" rtlCol="0">
            <a:spAutoFit/>
          </a:bodyPr>
          <a:lstStyle/>
          <a:p>
            <a:pPr algn="ctr"/>
            <a:r>
              <a:rPr lang="fr-FR" b="1" i="1" dirty="0">
                <a:solidFill>
                  <a:schemeClr val="bg1"/>
                </a:solidFill>
              </a:rPr>
              <a:t>10</a:t>
            </a:r>
          </a:p>
        </p:txBody>
      </p:sp>
    </p:spTree>
    <p:extLst>
      <p:ext uri="{BB962C8B-B14F-4D97-AF65-F5344CB8AC3E}">
        <p14:creationId xmlns:p14="http://schemas.microsoft.com/office/powerpoint/2010/main" val="159487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96"/>
                                        </p:tgtEl>
                                      </p:cBhvr>
                                    </p:animEffect>
                                    <p:set>
                                      <p:cBhvr>
                                        <p:cTn id="7" dur="1" fill="hold">
                                          <p:stCondLst>
                                            <p:cond delay="499"/>
                                          </p:stCondLst>
                                        </p:cTn>
                                        <p:tgtEl>
                                          <p:spTgt spid="59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7">
                                            <p:txEl>
                                              <p:pRg st="0" end="0"/>
                                            </p:txEl>
                                          </p:spTgt>
                                        </p:tgtEl>
                                        <p:attrNameLst>
                                          <p:attrName>style.visibility</p:attrName>
                                        </p:attrNameLst>
                                      </p:cBhvr>
                                      <p:to>
                                        <p:strVal val="visible"/>
                                      </p:to>
                                    </p:set>
                                    <p:animEffect transition="in" filter="fade">
                                      <p:cBhvr>
                                        <p:cTn id="12" dur="500"/>
                                        <p:tgtEl>
                                          <p:spTgt spid="59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97">
                                            <p:txEl>
                                              <p:pRg st="0" end="0"/>
                                            </p:txEl>
                                          </p:spTgt>
                                        </p:tgtEl>
                                      </p:cBhvr>
                                    </p:animEffect>
                                    <p:set>
                                      <p:cBhvr>
                                        <p:cTn id="17" dur="1" fill="hold">
                                          <p:stCondLst>
                                            <p:cond delay="499"/>
                                          </p:stCondLst>
                                        </p:cTn>
                                        <p:tgtEl>
                                          <p:spTgt spid="597">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122"/>
                                        </p:tgtEl>
                                        <p:attrNameLst>
                                          <p:attrName>style.visibility</p:attrName>
                                        </p:attrNameLst>
                                      </p:cBhvr>
                                      <p:to>
                                        <p:strVal val="visible"/>
                                      </p:to>
                                    </p:set>
                                    <p:animEffect transition="in" filter="fade">
                                      <p:cBhvr>
                                        <p:cTn id="50" dur="500"/>
                                        <p:tgtEl>
                                          <p:spTgt spid="51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5122"/>
                                        </p:tgtEl>
                                      </p:cBhvr>
                                    </p:animEffect>
                                    <p:set>
                                      <p:cBhvr>
                                        <p:cTn id="60" dur="1" fill="hold">
                                          <p:stCondLst>
                                            <p:cond delay="499"/>
                                          </p:stCondLst>
                                        </p:cTn>
                                        <p:tgtEl>
                                          <p:spTgt spid="5122"/>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8"/>
                                        </p:tgtEl>
                                      </p:cBhvr>
                                    </p:animEffect>
                                    <p:set>
                                      <p:cBhvr>
                                        <p:cTn id="63" dur="1" fill="hold">
                                          <p:stCondLst>
                                            <p:cond delay="499"/>
                                          </p:stCondLst>
                                        </p:cTn>
                                        <p:tgtEl>
                                          <p:spTgt spid="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5"/>
        <p:cNvGrpSpPr/>
        <p:nvPr/>
      </p:nvGrpSpPr>
      <p:grpSpPr>
        <a:xfrm>
          <a:off x="0" y="0"/>
          <a:ext cx="0" cy="0"/>
          <a:chOff x="0" y="0"/>
          <a:chExt cx="0" cy="0"/>
        </a:xfrm>
      </p:grpSpPr>
      <p:sp>
        <p:nvSpPr>
          <p:cNvPr id="596" name="Google Shape;596;p5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KNN</a:t>
            </a:r>
            <a:endParaRPr dirty="0"/>
          </a:p>
        </p:txBody>
      </p:sp>
      <p:sp>
        <p:nvSpPr>
          <p:cNvPr id="597" name="Google Shape;597;p53"/>
          <p:cNvSpPr txBox="1">
            <a:spLocks noGrp="1"/>
          </p:cNvSpPr>
          <p:nvPr>
            <p:ph type="body" idx="1"/>
          </p:nvPr>
        </p:nvSpPr>
        <p:spPr>
          <a:xfrm>
            <a:off x="767550" y="1191461"/>
            <a:ext cx="77040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dk1"/>
                </a:solidFill>
              </a:rPr>
              <a:t>Le modèle k-NN (k-</a:t>
            </a:r>
            <a:r>
              <a:rPr lang="fr-FR" dirty="0" err="1">
                <a:solidFill>
                  <a:schemeClr val="dk1"/>
                </a:solidFill>
              </a:rPr>
              <a:t>Nearest</a:t>
            </a:r>
            <a:r>
              <a:rPr lang="fr-FR" dirty="0">
                <a:solidFill>
                  <a:schemeClr val="dk1"/>
                </a:solidFill>
              </a:rPr>
              <a:t> Neighbors) est un algorithme de classification supervisée utilisé pour prédire l'étiquette de classe d'un nouvel exemple en fonction de ses k voisins les plus proches dans un ensemble de données d'entraînement.</a:t>
            </a:r>
            <a:endParaRPr dirty="0">
              <a:solidFill>
                <a:schemeClr val="dk1"/>
              </a:solidFill>
            </a:endParaRPr>
          </a:p>
        </p:txBody>
      </p:sp>
      <p:sp>
        <p:nvSpPr>
          <p:cNvPr id="598" name="Google Shape;598;p53"/>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4736475" y="4873138"/>
            <a:ext cx="204457" cy="190123"/>
            <a:chOff x="4426425" y="4796938"/>
            <a:chExt cx="204457" cy="190123"/>
          </a:xfrm>
        </p:grpSpPr>
        <p:sp>
          <p:nvSpPr>
            <p:cNvPr id="602" name="Google Shape;602;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3"/>
          <p:cNvGrpSpPr/>
          <p:nvPr/>
        </p:nvGrpSpPr>
        <p:grpSpPr>
          <a:xfrm flipH="1">
            <a:off x="4203075" y="4873138"/>
            <a:ext cx="204457" cy="190123"/>
            <a:chOff x="4426425" y="4796938"/>
            <a:chExt cx="204457" cy="190123"/>
          </a:xfrm>
        </p:grpSpPr>
        <p:sp>
          <p:nvSpPr>
            <p:cNvPr id="605" name="Google Shape;605;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654EE729-0424-FAE0-DD26-A3392D8B5E6C}"/>
              </a:ext>
            </a:extLst>
          </p:cNvPr>
          <p:cNvPicPr>
            <a:picLocks noChangeAspect="1"/>
          </p:cNvPicPr>
          <p:nvPr/>
        </p:nvPicPr>
        <p:blipFill>
          <a:blip r:embed="rId3"/>
          <a:stretch>
            <a:fillRect/>
          </a:stretch>
        </p:blipFill>
        <p:spPr>
          <a:xfrm>
            <a:off x="767550" y="1004873"/>
            <a:ext cx="5450370" cy="3603626"/>
          </a:xfrm>
          <a:prstGeom prst="rect">
            <a:avLst/>
          </a:prstGeom>
        </p:spPr>
      </p:pic>
      <p:pic>
        <p:nvPicPr>
          <p:cNvPr id="6146" name="Picture 2">
            <a:extLst>
              <a:ext uri="{FF2B5EF4-FFF2-40B4-BE49-F238E27FC236}">
                <a16:creationId xmlns:a16="http://schemas.microsoft.com/office/drawing/2014/main" id="{3CE79F48-2D1C-2C9E-9982-0DC0C3143D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899" y="1256464"/>
            <a:ext cx="28956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9C4D920A-03D8-FD61-9E10-D410356FAE7E}"/>
              </a:ext>
            </a:extLst>
          </p:cNvPr>
          <p:cNvPicPr>
            <a:picLocks noChangeAspect="1"/>
          </p:cNvPicPr>
          <p:nvPr/>
        </p:nvPicPr>
        <p:blipFill>
          <a:blip r:embed="rId5"/>
          <a:stretch>
            <a:fillRect/>
          </a:stretch>
        </p:blipFill>
        <p:spPr>
          <a:xfrm>
            <a:off x="603074" y="1045330"/>
            <a:ext cx="3968925" cy="2906709"/>
          </a:xfrm>
          <a:prstGeom prst="rect">
            <a:avLst/>
          </a:prstGeom>
        </p:spPr>
      </p:pic>
      <p:pic>
        <p:nvPicPr>
          <p:cNvPr id="7" name="Image 6">
            <a:extLst>
              <a:ext uri="{FF2B5EF4-FFF2-40B4-BE49-F238E27FC236}">
                <a16:creationId xmlns:a16="http://schemas.microsoft.com/office/drawing/2014/main" id="{FC0D466E-381B-A838-2F33-F86BF5B37270}"/>
              </a:ext>
            </a:extLst>
          </p:cNvPr>
          <p:cNvPicPr>
            <a:picLocks noChangeAspect="1"/>
          </p:cNvPicPr>
          <p:nvPr/>
        </p:nvPicPr>
        <p:blipFill>
          <a:blip r:embed="rId6"/>
          <a:stretch>
            <a:fillRect/>
          </a:stretch>
        </p:blipFill>
        <p:spPr>
          <a:xfrm>
            <a:off x="4571999" y="1069875"/>
            <a:ext cx="3332794" cy="3068752"/>
          </a:xfrm>
          <a:prstGeom prst="rect">
            <a:avLst/>
          </a:prstGeom>
        </p:spPr>
      </p:pic>
      <p:sp>
        <p:nvSpPr>
          <p:cNvPr id="8" name="ZoneTexte 7">
            <a:extLst>
              <a:ext uri="{FF2B5EF4-FFF2-40B4-BE49-F238E27FC236}">
                <a16:creationId xmlns:a16="http://schemas.microsoft.com/office/drawing/2014/main" id="{03D3C8E1-04AC-FD07-6EF8-9745153B1D2E}"/>
              </a:ext>
            </a:extLst>
          </p:cNvPr>
          <p:cNvSpPr txBox="1"/>
          <p:nvPr/>
        </p:nvSpPr>
        <p:spPr>
          <a:xfrm>
            <a:off x="8452236" y="4722455"/>
            <a:ext cx="397565" cy="307777"/>
          </a:xfrm>
          <a:prstGeom prst="rect">
            <a:avLst/>
          </a:prstGeom>
          <a:noFill/>
        </p:spPr>
        <p:txBody>
          <a:bodyPr wrap="square" rtlCol="0">
            <a:spAutoFit/>
          </a:bodyPr>
          <a:lstStyle/>
          <a:p>
            <a:pPr algn="ctr"/>
            <a:r>
              <a:rPr lang="fr-FR" b="1" i="1" dirty="0">
                <a:solidFill>
                  <a:schemeClr val="bg1"/>
                </a:solidFill>
              </a:rPr>
              <a:t>11</a:t>
            </a:r>
          </a:p>
        </p:txBody>
      </p:sp>
    </p:spTree>
    <p:extLst>
      <p:ext uri="{BB962C8B-B14F-4D97-AF65-F5344CB8AC3E}">
        <p14:creationId xmlns:p14="http://schemas.microsoft.com/office/powerpoint/2010/main" val="192574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96"/>
                                        </p:tgtEl>
                                      </p:cBhvr>
                                    </p:animEffect>
                                    <p:set>
                                      <p:cBhvr>
                                        <p:cTn id="7" dur="1" fill="hold">
                                          <p:stCondLst>
                                            <p:cond delay="499"/>
                                          </p:stCondLst>
                                        </p:cTn>
                                        <p:tgtEl>
                                          <p:spTgt spid="59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7">
                                            <p:txEl>
                                              <p:pRg st="0" end="0"/>
                                            </p:txEl>
                                          </p:spTgt>
                                        </p:tgtEl>
                                        <p:attrNameLst>
                                          <p:attrName>style.visibility</p:attrName>
                                        </p:attrNameLst>
                                      </p:cBhvr>
                                      <p:to>
                                        <p:strVal val="visible"/>
                                      </p:to>
                                    </p:set>
                                    <p:animEffect transition="in" filter="fade">
                                      <p:cBhvr>
                                        <p:cTn id="12" dur="500"/>
                                        <p:tgtEl>
                                          <p:spTgt spid="59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97">
                                            <p:txEl>
                                              <p:pRg st="0" end="0"/>
                                            </p:txEl>
                                          </p:spTgt>
                                        </p:tgtEl>
                                      </p:cBhvr>
                                    </p:animEffect>
                                    <p:set>
                                      <p:cBhvr>
                                        <p:cTn id="17" dur="1" fill="hold">
                                          <p:stCondLst>
                                            <p:cond delay="499"/>
                                          </p:stCondLst>
                                        </p:cTn>
                                        <p:tgtEl>
                                          <p:spTgt spid="597">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46"/>
                                        </p:tgtEl>
                                        <p:attrNameLst>
                                          <p:attrName>style.visibility</p:attrName>
                                        </p:attrNameLst>
                                      </p:cBhvr>
                                      <p:to>
                                        <p:strVal val="visible"/>
                                      </p:to>
                                    </p:set>
                                    <p:animEffect transition="in" filter="fade">
                                      <p:cBhvr>
                                        <p:cTn id="32" dur="500"/>
                                        <p:tgtEl>
                                          <p:spTgt spid="61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6146"/>
                                        </p:tgtEl>
                                      </p:cBhvr>
                                    </p:animEffect>
                                    <p:set>
                                      <p:cBhvr>
                                        <p:cTn id="37" dur="1" fill="hold">
                                          <p:stCondLst>
                                            <p:cond delay="499"/>
                                          </p:stCondLst>
                                        </p:cTn>
                                        <p:tgtEl>
                                          <p:spTgt spid="61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5"/>
        <p:cNvGrpSpPr/>
        <p:nvPr/>
      </p:nvGrpSpPr>
      <p:grpSpPr>
        <a:xfrm>
          <a:off x="0" y="0"/>
          <a:ext cx="0" cy="0"/>
          <a:chOff x="0" y="0"/>
          <a:chExt cx="0" cy="0"/>
        </a:xfrm>
      </p:grpSpPr>
      <p:sp>
        <p:nvSpPr>
          <p:cNvPr id="596" name="Google Shape;596;p5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	</a:t>
            </a:r>
            <a:endParaRPr dirty="0"/>
          </a:p>
        </p:txBody>
      </p:sp>
      <p:sp>
        <p:nvSpPr>
          <p:cNvPr id="597" name="Google Shape;597;p53"/>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dk1"/>
                </a:solidFill>
              </a:rPr>
              <a:t>Suite à l’analyse de nos 3 modèles voici le tableau récapitulatif :</a:t>
            </a:r>
          </a:p>
          <a:p>
            <a:pPr marL="0" lvl="0" indent="0" algn="l" rtl="0">
              <a:spcBef>
                <a:spcPts val="0"/>
              </a:spcBef>
              <a:spcAft>
                <a:spcPts val="0"/>
              </a:spcAft>
              <a:buNone/>
            </a:pPr>
            <a:endParaRPr lang="fr-F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598" name="Google Shape;598;p53"/>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4736475" y="4873138"/>
            <a:ext cx="204457" cy="190123"/>
            <a:chOff x="4426425" y="4796938"/>
            <a:chExt cx="204457" cy="190123"/>
          </a:xfrm>
        </p:grpSpPr>
        <p:sp>
          <p:nvSpPr>
            <p:cNvPr id="602" name="Google Shape;602;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3"/>
          <p:cNvGrpSpPr/>
          <p:nvPr/>
        </p:nvGrpSpPr>
        <p:grpSpPr>
          <a:xfrm flipH="1">
            <a:off x="4203075" y="4873138"/>
            <a:ext cx="204457" cy="190123"/>
            <a:chOff x="4426425" y="4796938"/>
            <a:chExt cx="204457" cy="190123"/>
          </a:xfrm>
        </p:grpSpPr>
        <p:sp>
          <p:nvSpPr>
            <p:cNvPr id="605" name="Google Shape;605;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85271CCA-84F5-18C7-BFA4-9DD704ED2153}"/>
              </a:ext>
            </a:extLst>
          </p:cNvPr>
          <p:cNvPicPr>
            <a:picLocks noChangeAspect="1"/>
          </p:cNvPicPr>
          <p:nvPr/>
        </p:nvPicPr>
        <p:blipFill>
          <a:blip r:embed="rId3"/>
          <a:stretch>
            <a:fillRect/>
          </a:stretch>
        </p:blipFill>
        <p:spPr>
          <a:xfrm>
            <a:off x="776216" y="1533607"/>
            <a:ext cx="3843334" cy="2076286"/>
          </a:xfrm>
          <a:prstGeom prst="rect">
            <a:avLst/>
          </a:prstGeom>
        </p:spPr>
      </p:pic>
      <p:pic>
        <p:nvPicPr>
          <p:cNvPr id="7170" name="Picture 2">
            <a:extLst>
              <a:ext uri="{FF2B5EF4-FFF2-40B4-BE49-F238E27FC236}">
                <a16:creationId xmlns:a16="http://schemas.microsoft.com/office/drawing/2014/main" id="{7B25707A-0B40-AA55-9249-F6D25EE82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4907" y="1533607"/>
            <a:ext cx="2725264" cy="253700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38FA1E02-FD36-9EAF-1E07-50CE83290A71}"/>
              </a:ext>
            </a:extLst>
          </p:cNvPr>
          <p:cNvSpPr txBox="1"/>
          <p:nvPr/>
        </p:nvSpPr>
        <p:spPr>
          <a:xfrm>
            <a:off x="8452236" y="4722455"/>
            <a:ext cx="421419" cy="307777"/>
          </a:xfrm>
          <a:prstGeom prst="rect">
            <a:avLst/>
          </a:prstGeom>
          <a:noFill/>
        </p:spPr>
        <p:txBody>
          <a:bodyPr wrap="square" rtlCol="0">
            <a:spAutoFit/>
          </a:bodyPr>
          <a:lstStyle/>
          <a:p>
            <a:pPr algn="ctr"/>
            <a:r>
              <a:rPr lang="fr-FR" b="1" i="1" dirty="0">
                <a:solidFill>
                  <a:schemeClr val="bg1"/>
                </a:solidFill>
              </a:rPr>
              <a:t>12</a:t>
            </a:r>
          </a:p>
        </p:txBody>
      </p:sp>
      <p:pic>
        <p:nvPicPr>
          <p:cNvPr id="10" name="Image 9">
            <a:extLst>
              <a:ext uri="{FF2B5EF4-FFF2-40B4-BE49-F238E27FC236}">
                <a16:creationId xmlns:a16="http://schemas.microsoft.com/office/drawing/2014/main" id="{C618A3DE-1CDE-CF58-6128-5FF2CB3629DC}"/>
              </a:ext>
            </a:extLst>
          </p:cNvPr>
          <p:cNvPicPr>
            <a:picLocks noChangeAspect="1"/>
          </p:cNvPicPr>
          <p:nvPr/>
        </p:nvPicPr>
        <p:blipFill>
          <a:blip r:embed="rId5"/>
          <a:stretch>
            <a:fillRect/>
          </a:stretch>
        </p:blipFill>
        <p:spPr>
          <a:xfrm>
            <a:off x="537557" y="395133"/>
            <a:ext cx="7506350" cy="4252328"/>
          </a:xfrm>
          <a:prstGeom prst="rect">
            <a:avLst/>
          </a:prstGeom>
        </p:spPr>
      </p:pic>
    </p:spTree>
    <p:extLst>
      <p:ext uri="{BB962C8B-B14F-4D97-AF65-F5344CB8AC3E}">
        <p14:creationId xmlns:p14="http://schemas.microsoft.com/office/powerpoint/2010/main" val="73462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7">
                                            <p:txEl>
                                              <p:pRg st="0" end="0"/>
                                            </p:txEl>
                                          </p:spTgt>
                                        </p:tgtEl>
                                        <p:attrNameLst>
                                          <p:attrName>style.visibility</p:attrName>
                                        </p:attrNameLst>
                                      </p:cBhvr>
                                      <p:to>
                                        <p:strVal val="visible"/>
                                      </p:to>
                                    </p:set>
                                    <p:animEffect transition="in" filter="fade">
                                      <p:cBhvr>
                                        <p:cTn id="7" dur="500"/>
                                        <p:tgtEl>
                                          <p:spTgt spid="5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Effect transition="in" filter="fade">
                                      <p:cBhvr>
                                        <p:cTn id="17" dur="500"/>
                                        <p:tgtEl>
                                          <p:spTgt spid="71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97">
                                            <p:txEl>
                                              <p:pRg st="0" end="0"/>
                                            </p:txEl>
                                          </p:spTgt>
                                        </p:tgtEl>
                                      </p:cBhvr>
                                    </p:animEffect>
                                    <p:set>
                                      <p:cBhvr>
                                        <p:cTn id="22" dur="1" fill="hold">
                                          <p:stCondLst>
                                            <p:cond delay="499"/>
                                          </p:stCondLst>
                                        </p:cTn>
                                        <p:tgtEl>
                                          <p:spTgt spid="597">
                                            <p:txEl>
                                              <p:pRg st="0" end="0"/>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7170"/>
                                        </p:tgtEl>
                                      </p:cBhvr>
                                    </p:animEffect>
                                    <p:set>
                                      <p:cBhvr>
                                        <p:cTn id="28" dur="1" fill="hold">
                                          <p:stCondLst>
                                            <p:cond delay="499"/>
                                          </p:stCondLst>
                                        </p:cTn>
                                        <p:tgtEl>
                                          <p:spTgt spid="717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60"/>
        <p:cNvGrpSpPr/>
        <p:nvPr/>
      </p:nvGrpSpPr>
      <p:grpSpPr>
        <a:xfrm>
          <a:off x="0" y="0"/>
          <a:ext cx="0" cy="0"/>
          <a:chOff x="0" y="0"/>
          <a:chExt cx="0" cy="0"/>
        </a:xfrm>
      </p:grpSpPr>
      <p:sp>
        <p:nvSpPr>
          <p:cNvPr id="5661" name="Google Shape;5661;p111"/>
          <p:cNvSpPr txBox="1">
            <a:spLocks noGrp="1"/>
          </p:cNvSpPr>
          <p:nvPr>
            <p:ph type="ctrTitle"/>
          </p:nvPr>
        </p:nvSpPr>
        <p:spPr>
          <a:xfrm>
            <a:off x="748675" y="669825"/>
            <a:ext cx="42840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5662" name="Google Shape;5662;p111"/>
          <p:cNvSpPr txBox="1">
            <a:spLocks noGrp="1"/>
          </p:cNvSpPr>
          <p:nvPr>
            <p:ph type="subTitle" idx="1"/>
          </p:nvPr>
        </p:nvSpPr>
        <p:spPr>
          <a:xfrm>
            <a:off x="828387" y="1313824"/>
            <a:ext cx="4293900" cy="18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sz="1700" b="1" dirty="0">
                <a:solidFill>
                  <a:schemeClr val="lt1"/>
                </a:solidFill>
              </a:rPr>
              <a:t>Do you have any questions?</a:t>
            </a:r>
            <a:endParaRPr sz="1700" b="1" dirty="0">
              <a:solidFill>
                <a:schemeClr val="lt1"/>
              </a:solidFill>
            </a:endParaRPr>
          </a:p>
          <a:p>
            <a:pPr marL="0" lvl="0" indent="0" algn="l" rtl="0">
              <a:spcBef>
                <a:spcPts val="0"/>
              </a:spcBef>
              <a:spcAft>
                <a:spcPts val="0"/>
              </a:spcAft>
              <a:buClr>
                <a:schemeClr val="lt1"/>
              </a:buClr>
              <a:buSzPts val="1100"/>
              <a:buFont typeface="Arial"/>
              <a:buNone/>
            </a:pPr>
            <a:endParaRPr sz="1600" dirty="0">
              <a:solidFill>
                <a:schemeClr val="lt1"/>
              </a:solidFill>
            </a:endParaRPr>
          </a:p>
        </p:txBody>
      </p:sp>
      <p:grpSp>
        <p:nvGrpSpPr>
          <p:cNvPr id="5664" name="Google Shape;5664;p111"/>
          <p:cNvGrpSpPr/>
          <p:nvPr/>
        </p:nvGrpSpPr>
        <p:grpSpPr>
          <a:xfrm>
            <a:off x="5032675" y="1881795"/>
            <a:ext cx="3594542" cy="2703111"/>
            <a:chOff x="5032675" y="1881795"/>
            <a:chExt cx="3594542" cy="2703111"/>
          </a:xfrm>
        </p:grpSpPr>
        <p:sp>
          <p:nvSpPr>
            <p:cNvPr id="5665" name="Google Shape;5665;p111"/>
            <p:cNvSpPr/>
            <p:nvPr/>
          </p:nvSpPr>
          <p:spPr>
            <a:xfrm>
              <a:off x="5032675" y="4373498"/>
              <a:ext cx="3594542" cy="21140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11"/>
            <p:cNvSpPr/>
            <p:nvPr/>
          </p:nvSpPr>
          <p:spPr>
            <a:xfrm>
              <a:off x="6781001" y="2326107"/>
              <a:ext cx="424123" cy="416836"/>
            </a:xfrm>
            <a:custGeom>
              <a:avLst/>
              <a:gdLst/>
              <a:ahLst/>
              <a:cxnLst/>
              <a:rect l="l" t="t" r="r" b="b"/>
              <a:pathLst>
                <a:path w="19081" h="18615" extrusionOk="0">
                  <a:moveTo>
                    <a:pt x="14844" y="1"/>
                  </a:moveTo>
                  <a:cubicBezTo>
                    <a:pt x="14744" y="401"/>
                    <a:pt x="14644" y="935"/>
                    <a:pt x="14511" y="1402"/>
                  </a:cubicBezTo>
                  <a:cubicBezTo>
                    <a:pt x="14377" y="1902"/>
                    <a:pt x="14244" y="2369"/>
                    <a:pt x="14111" y="2869"/>
                  </a:cubicBezTo>
                  <a:cubicBezTo>
                    <a:pt x="13810" y="3837"/>
                    <a:pt x="13510" y="4771"/>
                    <a:pt x="13143" y="5705"/>
                  </a:cubicBezTo>
                  <a:cubicBezTo>
                    <a:pt x="12409" y="7506"/>
                    <a:pt x="11509" y="9274"/>
                    <a:pt x="10375" y="10508"/>
                  </a:cubicBezTo>
                  <a:cubicBezTo>
                    <a:pt x="10108" y="10808"/>
                    <a:pt x="9808" y="11075"/>
                    <a:pt x="9474" y="11309"/>
                  </a:cubicBezTo>
                  <a:cubicBezTo>
                    <a:pt x="9407" y="11342"/>
                    <a:pt x="9341" y="11409"/>
                    <a:pt x="9240" y="11476"/>
                  </a:cubicBezTo>
                  <a:lnTo>
                    <a:pt x="8940" y="11642"/>
                  </a:lnTo>
                  <a:cubicBezTo>
                    <a:pt x="8707" y="11776"/>
                    <a:pt x="8507" y="11909"/>
                    <a:pt x="8273" y="12043"/>
                  </a:cubicBezTo>
                  <a:cubicBezTo>
                    <a:pt x="7406" y="12576"/>
                    <a:pt x="6505" y="13077"/>
                    <a:pt x="5571" y="13577"/>
                  </a:cubicBezTo>
                  <a:cubicBezTo>
                    <a:pt x="3737" y="14578"/>
                    <a:pt x="1835" y="15579"/>
                    <a:pt x="1" y="16613"/>
                  </a:cubicBezTo>
                  <a:lnTo>
                    <a:pt x="768" y="18614"/>
                  </a:lnTo>
                  <a:cubicBezTo>
                    <a:pt x="2869" y="18080"/>
                    <a:pt x="4937" y="17413"/>
                    <a:pt x="6972" y="16646"/>
                  </a:cubicBezTo>
                  <a:cubicBezTo>
                    <a:pt x="8006" y="16279"/>
                    <a:pt x="9007" y="15879"/>
                    <a:pt x="10041" y="15412"/>
                  </a:cubicBezTo>
                  <a:cubicBezTo>
                    <a:pt x="10308" y="15312"/>
                    <a:pt x="10541" y="15178"/>
                    <a:pt x="10808" y="15045"/>
                  </a:cubicBezTo>
                  <a:lnTo>
                    <a:pt x="11175" y="14845"/>
                  </a:lnTo>
                  <a:cubicBezTo>
                    <a:pt x="11309" y="14778"/>
                    <a:pt x="11475" y="14678"/>
                    <a:pt x="11642" y="14611"/>
                  </a:cubicBezTo>
                  <a:cubicBezTo>
                    <a:pt x="12209" y="14244"/>
                    <a:pt x="12743" y="13844"/>
                    <a:pt x="13210" y="13377"/>
                  </a:cubicBezTo>
                  <a:cubicBezTo>
                    <a:pt x="15078" y="11542"/>
                    <a:pt x="16212" y="9441"/>
                    <a:pt x="17113" y="7339"/>
                  </a:cubicBezTo>
                  <a:cubicBezTo>
                    <a:pt x="17580" y="6272"/>
                    <a:pt x="17947" y="5204"/>
                    <a:pt x="18280" y="4104"/>
                  </a:cubicBezTo>
                  <a:cubicBezTo>
                    <a:pt x="18414" y="3570"/>
                    <a:pt x="18580" y="3036"/>
                    <a:pt x="18714" y="2469"/>
                  </a:cubicBezTo>
                  <a:cubicBezTo>
                    <a:pt x="18847" y="1902"/>
                    <a:pt x="18981" y="1368"/>
                    <a:pt x="19081" y="768"/>
                  </a:cubicBezTo>
                  <a:lnTo>
                    <a:pt x="14844"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11"/>
            <p:cNvSpPr/>
            <p:nvPr/>
          </p:nvSpPr>
          <p:spPr>
            <a:xfrm>
              <a:off x="7011590" y="2283427"/>
              <a:ext cx="224342" cy="262306"/>
            </a:xfrm>
            <a:custGeom>
              <a:avLst/>
              <a:gdLst/>
              <a:ahLst/>
              <a:cxnLst/>
              <a:rect l="l" t="t" r="r" b="b"/>
              <a:pathLst>
                <a:path w="10093" h="11714" extrusionOk="0">
                  <a:moveTo>
                    <a:pt x="7986" y="0"/>
                  </a:moveTo>
                  <a:cubicBezTo>
                    <a:pt x="6865" y="0"/>
                    <a:pt x="5394" y="636"/>
                    <a:pt x="3837" y="2007"/>
                  </a:cubicBezTo>
                  <a:cubicBezTo>
                    <a:pt x="2402" y="3241"/>
                    <a:pt x="1668" y="5343"/>
                    <a:pt x="935" y="6610"/>
                  </a:cubicBezTo>
                  <a:cubicBezTo>
                    <a:pt x="701" y="7044"/>
                    <a:pt x="501" y="7411"/>
                    <a:pt x="334" y="7711"/>
                  </a:cubicBezTo>
                  <a:cubicBezTo>
                    <a:pt x="134" y="8111"/>
                    <a:pt x="1" y="8378"/>
                    <a:pt x="1" y="8378"/>
                  </a:cubicBezTo>
                  <a:lnTo>
                    <a:pt x="4504" y="11714"/>
                  </a:lnTo>
                  <a:cubicBezTo>
                    <a:pt x="4504" y="11714"/>
                    <a:pt x="4671" y="11547"/>
                    <a:pt x="4971" y="11213"/>
                  </a:cubicBezTo>
                  <a:cubicBezTo>
                    <a:pt x="5171" y="10980"/>
                    <a:pt x="5438" y="10646"/>
                    <a:pt x="5738" y="10279"/>
                  </a:cubicBezTo>
                  <a:cubicBezTo>
                    <a:pt x="7506" y="8145"/>
                    <a:pt x="10041" y="4242"/>
                    <a:pt x="10074" y="2340"/>
                  </a:cubicBezTo>
                  <a:cubicBezTo>
                    <a:pt x="10092" y="829"/>
                    <a:pt x="9266" y="0"/>
                    <a:pt x="7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11"/>
            <p:cNvSpPr/>
            <p:nvPr/>
          </p:nvSpPr>
          <p:spPr>
            <a:xfrm>
              <a:off x="6715764" y="2671198"/>
              <a:ext cx="94178" cy="84263"/>
            </a:xfrm>
            <a:custGeom>
              <a:avLst/>
              <a:gdLst/>
              <a:ahLst/>
              <a:cxnLst/>
              <a:rect l="l" t="t" r="r" b="b"/>
              <a:pathLst>
                <a:path w="4237" h="3763" extrusionOk="0">
                  <a:moveTo>
                    <a:pt x="0" y="1"/>
                  </a:moveTo>
                  <a:lnTo>
                    <a:pt x="267" y="3703"/>
                  </a:lnTo>
                  <a:cubicBezTo>
                    <a:pt x="267" y="3703"/>
                    <a:pt x="849" y="3762"/>
                    <a:pt x="1568" y="3762"/>
                  </a:cubicBezTo>
                  <a:cubicBezTo>
                    <a:pt x="2647" y="3762"/>
                    <a:pt x="4036" y="3630"/>
                    <a:pt x="4236" y="2970"/>
                  </a:cubicBezTo>
                  <a:lnTo>
                    <a:pt x="3736" y="1001"/>
                  </a:lnTo>
                  <a:lnTo>
                    <a:pt x="0"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11"/>
            <p:cNvSpPr/>
            <p:nvPr/>
          </p:nvSpPr>
          <p:spPr>
            <a:xfrm>
              <a:off x="6651993" y="2671198"/>
              <a:ext cx="69705" cy="99378"/>
            </a:xfrm>
            <a:custGeom>
              <a:avLst/>
              <a:gdLst/>
              <a:ahLst/>
              <a:cxnLst/>
              <a:rect l="l" t="t" r="r" b="b"/>
              <a:pathLst>
                <a:path w="3136" h="4438" extrusionOk="0">
                  <a:moveTo>
                    <a:pt x="2869" y="1"/>
                  </a:moveTo>
                  <a:lnTo>
                    <a:pt x="0" y="1902"/>
                  </a:lnTo>
                  <a:lnTo>
                    <a:pt x="868" y="4437"/>
                  </a:lnTo>
                  <a:lnTo>
                    <a:pt x="3136" y="3703"/>
                  </a:lnTo>
                  <a:lnTo>
                    <a:pt x="2869" y="1"/>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11"/>
            <p:cNvSpPr/>
            <p:nvPr/>
          </p:nvSpPr>
          <p:spPr>
            <a:xfrm>
              <a:off x="7077583" y="2268603"/>
              <a:ext cx="436726" cy="571434"/>
            </a:xfrm>
            <a:custGeom>
              <a:avLst/>
              <a:gdLst/>
              <a:ahLst/>
              <a:cxnLst/>
              <a:rect l="l" t="t" r="r" b="b"/>
              <a:pathLst>
                <a:path w="19648" h="25519" extrusionOk="0">
                  <a:moveTo>
                    <a:pt x="11325" y="0"/>
                  </a:moveTo>
                  <a:cubicBezTo>
                    <a:pt x="10241" y="0"/>
                    <a:pt x="9157" y="34"/>
                    <a:pt x="8073" y="100"/>
                  </a:cubicBezTo>
                  <a:cubicBezTo>
                    <a:pt x="7072" y="200"/>
                    <a:pt x="6105" y="367"/>
                    <a:pt x="5338" y="501"/>
                  </a:cubicBezTo>
                  <a:cubicBezTo>
                    <a:pt x="4337" y="701"/>
                    <a:pt x="3770" y="901"/>
                    <a:pt x="3770" y="901"/>
                  </a:cubicBezTo>
                  <a:cubicBezTo>
                    <a:pt x="3770" y="901"/>
                    <a:pt x="0" y="9507"/>
                    <a:pt x="2636" y="25518"/>
                  </a:cubicBezTo>
                  <a:lnTo>
                    <a:pt x="17913" y="25518"/>
                  </a:lnTo>
                  <a:cubicBezTo>
                    <a:pt x="18013" y="24184"/>
                    <a:pt x="17680" y="19748"/>
                    <a:pt x="17913" y="14110"/>
                  </a:cubicBezTo>
                  <a:cubicBezTo>
                    <a:pt x="18080" y="9907"/>
                    <a:pt x="18580" y="5771"/>
                    <a:pt x="19448" y="1668"/>
                  </a:cubicBezTo>
                  <a:lnTo>
                    <a:pt x="19648" y="734"/>
                  </a:lnTo>
                  <a:cubicBezTo>
                    <a:pt x="19648" y="734"/>
                    <a:pt x="18881" y="601"/>
                    <a:pt x="17780" y="434"/>
                  </a:cubicBezTo>
                  <a:cubicBezTo>
                    <a:pt x="16846" y="300"/>
                    <a:pt x="15678" y="167"/>
                    <a:pt x="14577" y="100"/>
                  </a:cubicBezTo>
                  <a:cubicBezTo>
                    <a:pt x="13493" y="34"/>
                    <a:pt x="12409" y="0"/>
                    <a:pt x="11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11"/>
            <p:cNvSpPr/>
            <p:nvPr/>
          </p:nvSpPr>
          <p:spPr>
            <a:xfrm>
              <a:off x="7214749" y="2124441"/>
              <a:ext cx="192046" cy="209168"/>
            </a:xfrm>
            <a:custGeom>
              <a:avLst/>
              <a:gdLst/>
              <a:ahLst/>
              <a:cxnLst/>
              <a:rect l="l" t="t" r="r" b="b"/>
              <a:pathLst>
                <a:path w="8640" h="9341" extrusionOk="0">
                  <a:moveTo>
                    <a:pt x="8273" y="0"/>
                  </a:moveTo>
                  <a:lnTo>
                    <a:pt x="6505" y="1435"/>
                  </a:lnTo>
                  <a:lnTo>
                    <a:pt x="4170" y="3403"/>
                  </a:lnTo>
                  <a:cubicBezTo>
                    <a:pt x="4237" y="3703"/>
                    <a:pt x="4270" y="4037"/>
                    <a:pt x="4304" y="4337"/>
                  </a:cubicBezTo>
                  <a:cubicBezTo>
                    <a:pt x="4437" y="5638"/>
                    <a:pt x="4103" y="6071"/>
                    <a:pt x="2235" y="6505"/>
                  </a:cubicBezTo>
                  <a:cubicBezTo>
                    <a:pt x="2235" y="6505"/>
                    <a:pt x="0" y="8006"/>
                    <a:pt x="3303" y="8273"/>
                  </a:cubicBezTo>
                  <a:cubicBezTo>
                    <a:pt x="3336" y="8640"/>
                    <a:pt x="3370" y="8973"/>
                    <a:pt x="3470" y="9340"/>
                  </a:cubicBezTo>
                  <a:cubicBezTo>
                    <a:pt x="3770" y="8940"/>
                    <a:pt x="4137" y="8573"/>
                    <a:pt x="4537" y="8306"/>
                  </a:cubicBezTo>
                  <a:cubicBezTo>
                    <a:pt x="8173" y="8240"/>
                    <a:pt x="8640" y="6572"/>
                    <a:pt x="8640" y="6572"/>
                  </a:cubicBezTo>
                  <a:cubicBezTo>
                    <a:pt x="7239" y="5171"/>
                    <a:pt x="7773" y="2102"/>
                    <a:pt x="8273"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11"/>
            <p:cNvSpPr/>
            <p:nvPr/>
          </p:nvSpPr>
          <p:spPr>
            <a:xfrm>
              <a:off x="7307438" y="2156551"/>
              <a:ext cx="52657" cy="65005"/>
            </a:xfrm>
            <a:custGeom>
              <a:avLst/>
              <a:gdLst/>
              <a:ahLst/>
              <a:cxnLst/>
              <a:rect l="l" t="t" r="r" b="b"/>
              <a:pathLst>
                <a:path w="2369" h="2903" extrusionOk="0">
                  <a:moveTo>
                    <a:pt x="2368" y="1"/>
                  </a:moveTo>
                  <a:lnTo>
                    <a:pt x="0" y="1969"/>
                  </a:lnTo>
                  <a:cubicBezTo>
                    <a:pt x="67" y="2269"/>
                    <a:pt x="100" y="2603"/>
                    <a:pt x="134" y="2903"/>
                  </a:cubicBezTo>
                  <a:cubicBezTo>
                    <a:pt x="1034" y="2736"/>
                    <a:pt x="2202" y="1802"/>
                    <a:pt x="2335" y="901"/>
                  </a:cubicBezTo>
                  <a:cubicBezTo>
                    <a:pt x="2368" y="601"/>
                    <a:pt x="2368" y="301"/>
                    <a:pt x="2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11"/>
            <p:cNvSpPr/>
            <p:nvPr/>
          </p:nvSpPr>
          <p:spPr>
            <a:xfrm>
              <a:off x="7082029" y="4259230"/>
              <a:ext cx="84553" cy="162099"/>
            </a:xfrm>
            <a:custGeom>
              <a:avLst/>
              <a:gdLst/>
              <a:ahLst/>
              <a:cxnLst/>
              <a:rect l="l" t="t" r="r" b="b"/>
              <a:pathLst>
                <a:path w="3804" h="7239" extrusionOk="0">
                  <a:moveTo>
                    <a:pt x="3203" y="0"/>
                  </a:moveTo>
                  <a:lnTo>
                    <a:pt x="1" y="334"/>
                  </a:lnTo>
                  <a:lnTo>
                    <a:pt x="434" y="5371"/>
                  </a:lnTo>
                  <a:lnTo>
                    <a:pt x="601" y="7239"/>
                  </a:lnTo>
                  <a:lnTo>
                    <a:pt x="3803" y="6905"/>
                  </a:lnTo>
                  <a:lnTo>
                    <a:pt x="3703" y="5571"/>
                  </a:lnTo>
                  <a:lnTo>
                    <a:pt x="3203" y="0"/>
                  </a:lnTo>
                  <a:close/>
                </a:path>
              </a:pathLst>
            </a:custGeom>
            <a:solidFill>
              <a:srgbClr val="9F5B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11"/>
            <p:cNvSpPr/>
            <p:nvPr/>
          </p:nvSpPr>
          <p:spPr>
            <a:xfrm>
              <a:off x="7447560" y="4245033"/>
              <a:ext cx="74907" cy="159860"/>
            </a:xfrm>
            <a:custGeom>
              <a:avLst/>
              <a:gdLst/>
              <a:ahLst/>
              <a:cxnLst/>
              <a:rect l="l" t="t" r="r" b="b"/>
              <a:pathLst>
                <a:path w="3370" h="7139" extrusionOk="0">
                  <a:moveTo>
                    <a:pt x="1" y="0"/>
                  </a:moveTo>
                  <a:lnTo>
                    <a:pt x="67" y="1735"/>
                  </a:lnTo>
                  <a:lnTo>
                    <a:pt x="67" y="1835"/>
                  </a:lnTo>
                  <a:lnTo>
                    <a:pt x="234" y="6338"/>
                  </a:lnTo>
                  <a:lnTo>
                    <a:pt x="234" y="6438"/>
                  </a:lnTo>
                  <a:lnTo>
                    <a:pt x="267" y="7139"/>
                  </a:lnTo>
                  <a:lnTo>
                    <a:pt x="3370" y="7139"/>
                  </a:lnTo>
                  <a:lnTo>
                    <a:pt x="3103" y="0"/>
                  </a:lnTo>
                  <a:close/>
                </a:path>
              </a:pathLst>
            </a:custGeom>
            <a:solidFill>
              <a:srgbClr val="9F5B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11"/>
            <p:cNvSpPr/>
            <p:nvPr/>
          </p:nvSpPr>
          <p:spPr>
            <a:xfrm>
              <a:off x="7082029" y="4259230"/>
              <a:ext cx="82331" cy="124749"/>
            </a:xfrm>
            <a:custGeom>
              <a:avLst/>
              <a:gdLst/>
              <a:ahLst/>
              <a:cxnLst/>
              <a:rect l="l" t="t" r="r" b="b"/>
              <a:pathLst>
                <a:path w="3704" h="5571" extrusionOk="0">
                  <a:moveTo>
                    <a:pt x="3203" y="0"/>
                  </a:moveTo>
                  <a:lnTo>
                    <a:pt x="1" y="334"/>
                  </a:lnTo>
                  <a:lnTo>
                    <a:pt x="434" y="5371"/>
                  </a:lnTo>
                  <a:lnTo>
                    <a:pt x="3703" y="5571"/>
                  </a:lnTo>
                  <a:lnTo>
                    <a:pt x="32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11"/>
            <p:cNvSpPr/>
            <p:nvPr/>
          </p:nvSpPr>
          <p:spPr>
            <a:xfrm>
              <a:off x="7449049" y="4289840"/>
              <a:ext cx="72684" cy="106096"/>
            </a:xfrm>
            <a:custGeom>
              <a:avLst/>
              <a:gdLst/>
              <a:ahLst/>
              <a:cxnLst/>
              <a:rect l="l" t="t" r="r" b="b"/>
              <a:pathLst>
                <a:path w="3270" h="4738" extrusionOk="0">
                  <a:moveTo>
                    <a:pt x="0" y="1"/>
                  </a:moveTo>
                  <a:lnTo>
                    <a:pt x="167" y="4337"/>
                  </a:lnTo>
                  <a:lnTo>
                    <a:pt x="3269" y="4738"/>
                  </a:lnTo>
                  <a:lnTo>
                    <a:pt x="3269" y="4604"/>
                  </a:lnTo>
                  <a:lnTo>
                    <a:pt x="3103" y="234"/>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11"/>
            <p:cNvSpPr/>
            <p:nvPr/>
          </p:nvSpPr>
          <p:spPr>
            <a:xfrm>
              <a:off x="7309660" y="4400392"/>
              <a:ext cx="238012" cy="79202"/>
            </a:xfrm>
            <a:custGeom>
              <a:avLst/>
              <a:gdLst/>
              <a:ahLst/>
              <a:cxnLst/>
              <a:rect l="l" t="t" r="r" b="b"/>
              <a:pathLst>
                <a:path w="10708" h="3537" extrusionOk="0">
                  <a:moveTo>
                    <a:pt x="6038" y="1"/>
                  </a:moveTo>
                  <a:cubicBezTo>
                    <a:pt x="5838" y="1"/>
                    <a:pt x="5638" y="67"/>
                    <a:pt x="5504" y="201"/>
                  </a:cubicBezTo>
                  <a:cubicBezTo>
                    <a:pt x="4737" y="868"/>
                    <a:pt x="2936" y="1602"/>
                    <a:pt x="534" y="2136"/>
                  </a:cubicBezTo>
                  <a:cubicBezTo>
                    <a:pt x="0" y="2236"/>
                    <a:pt x="167" y="3537"/>
                    <a:pt x="1468" y="3537"/>
                  </a:cubicBezTo>
                  <a:cubicBezTo>
                    <a:pt x="2769" y="3537"/>
                    <a:pt x="5638" y="3437"/>
                    <a:pt x="6572" y="3437"/>
                  </a:cubicBezTo>
                  <a:cubicBezTo>
                    <a:pt x="8106" y="3437"/>
                    <a:pt x="9007" y="3503"/>
                    <a:pt x="10207" y="3537"/>
                  </a:cubicBezTo>
                  <a:lnTo>
                    <a:pt x="10308" y="3537"/>
                  </a:lnTo>
                  <a:cubicBezTo>
                    <a:pt x="10574" y="3470"/>
                    <a:pt x="10708" y="3236"/>
                    <a:pt x="10674" y="3003"/>
                  </a:cubicBezTo>
                  <a:lnTo>
                    <a:pt x="10041" y="234"/>
                  </a:lnTo>
                  <a:cubicBezTo>
                    <a:pt x="10041" y="101"/>
                    <a:pt x="9907" y="1"/>
                    <a:pt x="9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11"/>
            <p:cNvSpPr/>
            <p:nvPr/>
          </p:nvSpPr>
          <p:spPr>
            <a:xfrm>
              <a:off x="6953754" y="4398153"/>
              <a:ext cx="238768" cy="79202"/>
            </a:xfrm>
            <a:custGeom>
              <a:avLst/>
              <a:gdLst/>
              <a:ahLst/>
              <a:cxnLst/>
              <a:rect l="l" t="t" r="r" b="b"/>
              <a:pathLst>
                <a:path w="10742" h="3537" extrusionOk="0">
                  <a:moveTo>
                    <a:pt x="6038" y="1"/>
                  </a:moveTo>
                  <a:cubicBezTo>
                    <a:pt x="5838" y="1"/>
                    <a:pt x="5638" y="67"/>
                    <a:pt x="5505" y="201"/>
                  </a:cubicBezTo>
                  <a:cubicBezTo>
                    <a:pt x="4737" y="868"/>
                    <a:pt x="2936" y="1602"/>
                    <a:pt x="534" y="2136"/>
                  </a:cubicBezTo>
                  <a:cubicBezTo>
                    <a:pt x="1" y="2236"/>
                    <a:pt x="168" y="3537"/>
                    <a:pt x="1468" y="3537"/>
                  </a:cubicBezTo>
                  <a:cubicBezTo>
                    <a:pt x="2769" y="3537"/>
                    <a:pt x="5638" y="3436"/>
                    <a:pt x="6572" y="3436"/>
                  </a:cubicBezTo>
                  <a:cubicBezTo>
                    <a:pt x="8107" y="3436"/>
                    <a:pt x="9007" y="3537"/>
                    <a:pt x="10241" y="3537"/>
                  </a:cubicBezTo>
                  <a:lnTo>
                    <a:pt x="10341" y="3537"/>
                  </a:lnTo>
                  <a:cubicBezTo>
                    <a:pt x="10575" y="3470"/>
                    <a:pt x="10742" y="3236"/>
                    <a:pt x="10675" y="3003"/>
                  </a:cubicBezTo>
                  <a:lnTo>
                    <a:pt x="10075" y="234"/>
                  </a:lnTo>
                  <a:cubicBezTo>
                    <a:pt x="10041" y="101"/>
                    <a:pt x="9941" y="1"/>
                    <a:pt x="98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11"/>
            <p:cNvSpPr/>
            <p:nvPr/>
          </p:nvSpPr>
          <p:spPr>
            <a:xfrm>
              <a:off x="6997497" y="2840015"/>
              <a:ext cx="533860" cy="1537984"/>
            </a:xfrm>
            <a:custGeom>
              <a:avLst/>
              <a:gdLst/>
              <a:ahLst/>
              <a:cxnLst/>
              <a:rect l="l" t="t" r="r" b="b"/>
              <a:pathLst>
                <a:path w="24018" h="68683" extrusionOk="0">
                  <a:moveTo>
                    <a:pt x="6239" y="0"/>
                  </a:moveTo>
                  <a:cubicBezTo>
                    <a:pt x="4671" y="8306"/>
                    <a:pt x="1" y="41397"/>
                    <a:pt x="3503" y="68283"/>
                  </a:cubicBezTo>
                  <a:lnTo>
                    <a:pt x="8073" y="68283"/>
                  </a:lnTo>
                  <a:cubicBezTo>
                    <a:pt x="8073" y="68283"/>
                    <a:pt x="7840" y="49302"/>
                    <a:pt x="10108" y="32524"/>
                  </a:cubicBezTo>
                  <a:cubicBezTo>
                    <a:pt x="10742" y="27820"/>
                    <a:pt x="11542" y="23684"/>
                    <a:pt x="12610" y="20782"/>
                  </a:cubicBezTo>
                  <a:cubicBezTo>
                    <a:pt x="12977" y="25185"/>
                    <a:pt x="13377" y="29722"/>
                    <a:pt x="13744" y="33524"/>
                  </a:cubicBezTo>
                  <a:cubicBezTo>
                    <a:pt x="13977" y="35860"/>
                    <a:pt x="14244" y="37861"/>
                    <a:pt x="14444" y="39395"/>
                  </a:cubicBezTo>
                  <a:cubicBezTo>
                    <a:pt x="15879" y="49302"/>
                    <a:pt x="19515" y="68683"/>
                    <a:pt x="19515" y="68683"/>
                  </a:cubicBezTo>
                  <a:lnTo>
                    <a:pt x="24018" y="68683"/>
                  </a:lnTo>
                  <a:cubicBezTo>
                    <a:pt x="24018" y="68683"/>
                    <a:pt x="23484" y="50303"/>
                    <a:pt x="22951" y="40596"/>
                  </a:cubicBezTo>
                  <a:cubicBezTo>
                    <a:pt x="22350" y="30022"/>
                    <a:pt x="21516" y="2002"/>
                    <a:pt x="21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11"/>
            <p:cNvSpPr/>
            <p:nvPr/>
          </p:nvSpPr>
          <p:spPr>
            <a:xfrm>
              <a:off x="7064224" y="4340649"/>
              <a:ext cx="124585" cy="28394"/>
            </a:xfrm>
            <a:custGeom>
              <a:avLst/>
              <a:gdLst/>
              <a:ahLst/>
              <a:cxnLst/>
              <a:rect l="l" t="t" r="r" b="b"/>
              <a:pathLst>
                <a:path w="5605" h="1268" extrusionOk="0">
                  <a:moveTo>
                    <a:pt x="1" y="0"/>
                  </a:moveTo>
                  <a:lnTo>
                    <a:pt x="201" y="1268"/>
                  </a:lnTo>
                  <a:lnTo>
                    <a:pt x="5605" y="1268"/>
                  </a:lnTo>
                  <a:lnTo>
                    <a:pt x="5605" y="100"/>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11"/>
            <p:cNvSpPr/>
            <p:nvPr/>
          </p:nvSpPr>
          <p:spPr>
            <a:xfrm>
              <a:off x="7419397" y="4351845"/>
              <a:ext cx="118650" cy="26154"/>
            </a:xfrm>
            <a:custGeom>
              <a:avLst/>
              <a:gdLst/>
              <a:ahLst/>
              <a:cxnLst/>
              <a:rect l="l" t="t" r="r" b="b"/>
              <a:pathLst>
                <a:path w="5338" h="1168" extrusionOk="0">
                  <a:moveTo>
                    <a:pt x="0" y="0"/>
                  </a:moveTo>
                  <a:lnTo>
                    <a:pt x="534" y="1168"/>
                  </a:lnTo>
                  <a:lnTo>
                    <a:pt x="5037" y="1168"/>
                  </a:lnTo>
                  <a:lnTo>
                    <a:pt x="53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11"/>
            <p:cNvSpPr/>
            <p:nvPr/>
          </p:nvSpPr>
          <p:spPr>
            <a:xfrm>
              <a:off x="7202146" y="1881795"/>
              <a:ext cx="289180" cy="252363"/>
            </a:xfrm>
            <a:custGeom>
              <a:avLst/>
              <a:gdLst/>
              <a:ahLst/>
              <a:cxnLst/>
              <a:rect l="l" t="t" r="r" b="b"/>
              <a:pathLst>
                <a:path w="13010" h="11270" extrusionOk="0">
                  <a:moveTo>
                    <a:pt x="7097" y="0"/>
                  </a:moveTo>
                  <a:cubicBezTo>
                    <a:pt x="6910" y="0"/>
                    <a:pt x="6681" y="63"/>
                    <a:pt x="6405" y="195"/>
                  </a:cubicBezTo>
                  <a:cubicBezTo>
                    <a:pt x="5778" y="509"/>
                    <a:pt x="5580" y="1396"/>
                    <a:pt x="5316" y="1396"/>
                  </a:cubicBezTo>
                  <a:cubicBezTo>
                    <a:pt x="5243" y="1396"/>
                    <a:pt x="5165" y="1329"/>
                    <a:pt x="5071" y="1163"/>
                  </a:cubicBezTo>
                  <a:cubicBezTo>
                    <a:pt x="4773" y="591"/>
                    <a:pt x="4197" y="168"/>
                    <a:pt x="3744" y="168"/>
                  </a:cubicBezTo>
                  <a:cubicBezTo>
                    <a:pt x="3588" y="168"/>
                    <a:pt x="3447" y="218"/>
                    <a:pt x="3336" y="329"/>
                  </a:cubicBezTo>
                  <a:cubicBezTo>
                    <a:pt x="2915" y="718"/>
                    <a:pt x="3155" y="1264"/>
                    <a:pt x="2526" y="1264"/>
                  </a:cubicBezTo>
                  <a:cubicBezTo>
                    <a:pt x="2508" y="1264"/>
                    <a:pt x="2489" y="1264"/>
                    <a:pt x="2469" y="1263"/>
                  </a:cubicBezTo>
                  <a:cubicBezTo>
                    <a:pt x="2460" y="1262"/>
                    <a:pt x="2451" y="1262"/>
                    <a:pt x="2442" y="1262"/>
                  </a:cubicBezTo>
                  <a:cubicBezTo>
                    <a:pt x="1776" y="1262"/>
                    <a:pt x="839" y="2466"/>
                    <a:pt x="1168" y="2664"/>
                  </a:cubicBezTo>
                  <a:cubicBezTo>
                    <a:pt x="1501" y="2864"/>
                    <a:pt x="1468" y="3197"/>
                    <a:pt x="1001" y="3598"/>
                  </a:cubicBezTo>
                  <a:cubicBezTo>
                    <a:pt x="534" y="3965"/>
                    <a:pt x="0" y="4565"/>
                    <a:pt x="601" y="4832"/>
                  </a:cubicBezTo>
                  <a:cubicBezTo>
                    <a:pt x="1201" y="5099"/>
                    <a:pt x="1168" y="5532"/>
                    <a:pt x="1001" y="5733"/>
                  </a:cubicBezTo>
                  <a:cubicBezTo>
                    <a:pt x="805" y="5896"/>
                    <a:pt x="1347" y="6734"/>
                    <a:pt x="2124" y="6734"/>
                  </a:cubicBezTo>
                  <a:cubicBezTo>
                    <a:pt x="2139" y="6734"/>
                    <a:pt x="2154" y="6734"/>
                    <a:pt x="2169" y="6733"/>
                  </a:cubicBezTo>
                  <a:cubicBezTo>
                    <a:pt x="2175" y="6733"/>
                    <a:pt x="2181" y="6733"/>
                    <a:pt x="2187" y="6733"/>
                  </a:cubicBezTo>
                  <a:cubicBezTo>
                    <a:pt x="3057" y="6733"/>
                    <a:pt x="8907" y="11103"/>
                    <a:pt x="8907" y="11103"/>
                  </a:cubicBezTo>
                  <a:cubicBezTo>
                    <a:pt x="8907" y="11103"/>
                    <a:pt x="9265" y="11269"/>
                    <a:pt x="9601" y="11269"/>
                  </a:cubicBezTo>
                  <a:cubicBezTo>
                    <a:pt x="9807" y="11269"/>
                    <a:pt x="10006" y="11206"/>
                    <a:pt x="10108" y="11003"/>
                  </a:cubicBezTo>
                  <a:cubicBezTo>
                    <a:pt x="10408" y="10503"/>
                    <a:pt x="10108" y="9669"/>
                    <a:pt x="10575" y="9502"/>
                  </a:cubicBezTo>
                  <a:cubicBezTo>
                    <a:pt x="11008" y="9369"/>
                    <a:pt x="12009" y="9335"/>
                    <a:pt x="11942" y="8801"/>
                  </a:cubicBezTo>
                  <a:cubicBezTo>
                    <a:pt x="11876" y="8234"/>
                    <a:pt x="11242" y="7801"/>
                    <a:pt x="11675" y="7434"/>
                  </a:cubicBezTo>
                  <a:cubicBezTo>
                    <a:pt x="12109" y="7067"/>
                    <a:pt x="13010" y="6567"/>
                    <a:pt x="12609" y="6133"/>
                  </a:cubicBezTo>
                  <a:cubicBezTo>
                    <a:pt x="12209" y="5699"/>
                    <a:pt x="11842" y="4965"/>
                    <a:pt x="12176" y="4732"/>
                  </a:cubicBezTo>
                  <a:cubicBezTo>
                    <a:pt x="12498" y="4474"/>
                    <a:pt x="12103" y="3093"/>
                    <a:pt x="11293" y="3093"/>
                  </a:cubicBezTo>
                  <a:cubicBezTo>
                    <a:pt x="11265" y="3093"/>
                    <a:pt x="11237" y="3094"/>
                    <a:pt x="11208" y="3097"/>
                  </a:cubicBezTo>
                  <a:cubicBezTo>
                    <a:pt x="11170" y="3100"/>
                    <a:pt x="11133" y="3102"/>
                    <a:pt x="11098" y="3102"/>
                  </a:cubicBezTo>
                  <a:cubicBezTo>
                    <a:pt x="10353" y="3102"/>
                    <a:pt x="10476" y="2435"/>
                    <a:pt x="10508" y="1830"/>
                  </a:cubicBezTo>
                  <a:cubicBezTo>
                    <a:pt x="10508" y="1397"/>
                    <a:pt x="9902" y="1011"/>
                    <a:pt x="9422" y="1011"/>
                  </a:cubicBezTo>
                  <a:cubicBezTo>
                    <a:pt x="9198" y="1011"/>
                    <a:pt x="9002" y="1095"/>
                    <a:pt x="8907" y="1296"/>
                  </a:cubicBezTo>
                  <a:cubicBezTo>
                    <a:pt x="8829" y="1461"/>
                    <a:pt x="8726" y="1529"/>
                    <a:pt x="8612" y="1529"/>
                  </a:cubicBezTo>
                  <a:cubicBezTo>
                    <a:pt x="8291" y="1529"/>
                    <a:pt x="7887" y="982"/>
                    <a:pt x="7739" y="562"/>
                  </a:cubicBezTo>
                  <a:cubicBezTo>
                    <a:pt x="7633" y="199"/>
                    <a:pt x="7430" y="0"/>
                    <a:pt x="70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11"/>
            <p:cNvSpPr/>
            <p:nvPr/>
          </p:nvSpPr>
          <p:spPr>
            <a:xfrm>
              <a:off x="7206591" y="1954123"/>
              <a:ext cx="114205" cy="134691"/>
            </a:xfrm>
            <a:custGeom>
              <a:avLst/>
              <a:gdLst/>
              <a:ahLst/>
              <a:cxnLst/>
              <a:rect l="l" t="t" r="r" b="b"/>
              <a:pathLst>
                <a:path w="5138" h="6015" extrusionOk="0">
                  <a:moveTo>
                    <a:pt x="1568" y="1"/>
                  </a:moveTo>
                  <a:cubicBezTo>
                    <a:pt x="1568" y="1"/>
                    <a:pt x="1" y="3670"/>
                    <a:pt x="1668" y="5672"/>
                  </a:cubicBezTo>
                  <a:cubicBezTo>
                    <a:pt x="1870" y="5910"/>
                    <a:pt x="2074" y="6015"/>
                    <a:pt x="2277" y="6015"/>
                  </a:cubicBezTo>
                  <a:cubicBezTo>
                    <a:pt x="3746" y="6015"/>
                    <a:pt x="5138" y="501"/>
                    <a:pt x="5138" y="501"/>
                  </a:cubicBezTo>
                  <a:lnTo>
                    <a:pt x="15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11"/>
            <p:cNvSpPr/>
            <p:nvPr/>
          </p:nvSpPr>
          <p:spPr>
            <a:xfrm>
              <a:off x="7211793" y="1951481"/>
              <a:ext cx="199536" cy="251401"/>
            </a:xfrm>
            <a:custGeom>
              <a:avLst/>
              <a:gdLst/>
              <a:ahLst/>
              <a:cxnLst/>
              <a:rect l="l" t="t" r="r" b="b"/>
              <a:pathLst>
                <a:path w="8977" h="11227" extrusionOk="0">
                  <a:moveTo>
                    <a:pt x="4764" y="0"/>
                  </a:moveTo>
                  <a:cubicBezTo>
                    <a:pt x="4374" y="0"/>
                    <a:pt x="3972" y="59"/>
                    <a:pt x="3569" y="186"/>
                  </a:cubicBezTo>
                  <a:cubicBezTo>
                    <a:pt x="734" y="1120"/>
                    <a:pt x="0" y="5289"/>
                    <a:pt x="400" y="7858"/>
                  </a:cubicBezTo>
                  <a:cubicBezTo>
                    <a:pt x="434" y="8025"/>
                    <a:pt x="467" y="8158"/>
                    <a:pt x="500" y="8291"/>
                  </a:cubicBezTo>
                  <a:cubicBezTo>
                    <a:pt x="767" y="9259"/>
                    <a:pt x="1401" y="10126"/>
                    <a:pt x="2268" y="10660"/>
                  </a:cubicBezTo>
                  <a:cubicBezTo>
                    <a:pt x="2851" y="11038"/>
                    <a:pt x="3516" y="11226"/>
                    <a:pt x="4183" y="11226"/>
                  </a:cubicBezTo>
                  <a:cubicBezTo>
                    <a:pt x="5044" y="11226"/>
                    <a:pt x="5909" y="10913"/>
                    <a:pt x="6605" y="10293"/>
                  </a:cubicBezTo>
                  <a:cubicBezTo>
                    <a:pt x="8106" y="8992"/>
                    <a:pt x="8206" y="7324"/>
                    <a:pt x="8606" y="4489"/>
                  </a:cubicBezTo>
                  <a:cubicBezTo>
                    <a:pt x="8977" y="2037"/>
                    <a:pt x="7058" y="0"/>
                    <a:pt x="4764"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11"/>
            <p:cNvSpPr/>
            <p:nvPr/>
          </p:nvSpPr>
          <p:spPr>
            <a:xfrm>
              <a:off x="7293345" y="2052628"/>
              <a:ext cx="13359" cy="18787"/>
            </a:xfrm>
            <a:custGeom>
              <a:avLst/>
              <a:gdLst/>
              <a:ahLst/>
              <a:cxnLst/>
              <a:rect l="l" t="t" r="r" b="b"/>
              <a:pathLst>
                <a:path w="601" h="839" extrusionOk="0">
                  <a:moveTo>
                    <a:pt x="292" y="1"/>
                  </a:moveTo>
                  <a:cubicBezTo>
                    <a:pt x="145" y="1"/>
                    <a:pt x="34" y="158"/>
                    <a:pt x="34" y="372"/>
                  </a:cubicBezTo>
                  <a:cubicBezTo>
                    <a:pt x="0" y="605"/>
                    <a:pt x="100" y="806"/>
                    <a:pt x="267" y="839"/>
                  </a:cubicBezTo>
                  <a:cubicBezTo>
                    <a:pt x="434" y="839"/>
                    <a:pt x="567" y="672"/>
                    <a:pt x="567" y="439"/>
                  </a:cubicBezTo>
                  <a:cubicBezTo>
                    <a:pt x="601" y="205"/>
                    <a:pt x="467" y="5"/>
                    <a:pt x="334" y="5"/>
                  </a:cubicBezTo>
                  <a:cubicBezTo>
                    <a:pt x="320" y="2"/>
                    <a:pt x="306"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11"/>
            <p:cNvSpPr/>
            <p:nvPr/>
          </p:nvSpPr>
          <p:spPr>
            <a:xfrm>
              <a:off x="7235509" y="2047500"/>
              <a:ext cx="13359" cy="18787"/>
            </a:xfrm>
            <a:custGeom>
              <a:avLst/>
              <a:gdLst/>
              <a:ahLst/>
              <a:cxnLst/>
              <a:rect l="l" t="t" r="r" b="b"/>
              <a:pathLst>
                <a:path w="601" h="839" extrusionOk="0">
                  <a:moveTo>
                    <a:pt x="334" y="0"/>
                  </a:moveTo>
                  <a:cubicBezTo>
                    <a:pt x="167" y="0"/>
                    <a:pt x="34" y="167"/>
                    <a:pt x="34" y="401"/>
                  </a:cubicBezTo>
                  <a:cubicBezTo>
                    <a:pt x="0" y="634"/>
                    <a:pt x="101" y="834"/>
                    <a:pt x="267" y="834"/>
                  </a:cubicBezTo>
                  <a:cubicBezTo>
                    <a:pt x="277" y="837"/>
                    <a:pt x="287" y="838"/>
                    <a:pt x="297" y="838"/>
                  </a:cubicBezTo>
                  <a:cubicBezTo>
                    <a:pt x="425" y="838"/>
                    <a:pt x="568" y="653"/>
                    <a:pt x="568" y="467"/>
                  </a:cubicBezTo>
                  <a:cubicBezTo>
                    <a:pt x="601" y="234"/>
                    <a:pt x="467" y="34"/>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11"/>
            <p:cNvSpPr/>
            <p:nvPr/>
          </p:nvSpPr>
          <p:spPr>
            <a:xfrm>
              <a:off x="7238466" y="2061697"/>
              <a:ext cx="28207" cy="49017"/>
            </a:xfrm>
            <a:custGeom>
              <a:avLst/>
              <a:gdLst/>
              <a:ahLst/>
              <a:cxnLst/>
              <a:rect l="l" t="t" r="r" b="b"/>
              <a:pathLst>
                <a:path w="1269" h="2189" extrusionOk="0">
                  <a:moveTo>
                    <a:pt x="1268" y="0"/>
                  </a:moveTo>
                  <a:lnTo>
                    <a:pt x="1268" y="0"/>
                  </a:lnTo>
                  <a:cubicBezTo>
                    <a:pt x="935" y="667"/>
                    <a:pt x="501" y="1301"/>
                    <a:pt x="1" y="1868"/>
                  </a:cubicBezTo>
                  <a:cubicBezTo>
                    <a:pt x="241" y="2082"/>
                    <a:pt x="545" y="2189"/>
                    <a:pt x="862" y="2189"/>
                  </a:cubicBezTo>
                  <a:cubicBezTo>
                    <a:pt x="942" y="2189"/>
                    <a:pt x="1022" y="2182"/>
                    <a:pt x="1102" y="2168"/>
                  </a:cubicBezTo>
                  <a:lnTo>
                    <a:pt x="1268" y="0"/>
                  </a:lnTo>
                  <a:close/>
                </a:path>
              </a:pathLst>
            </a:custGeom>
            <a:solidFill>
              <a:srgbClr val="BA4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11"/>
            <p:cNvSpPr/>
            <p:nvPr/>
          </p:nvSpPr>
          <p:spPr>
            <a:xfrm>
              <a:off x="7226618" y="2022017"/>
              <a:ext cx="32074" cy="10390"/>
            </a:xfrm>
            <a:custGeom>
              <a:avLst/>
              <a:gdLst/>
              <a:ahLst/>
              <a:cxnLst/>
              <a:rect l="l" t="t" r="r" b="b"/>
              <a:pathLst>
                <a:path w="1443" h="464" extrusionOk="0">
                  <a:moveTo>
                    <a:pt x="778" y="0"/>
                  </a:moveTo>
                  <a:cubicBezTo>
                    <a:pt x="529" y="0"/>
                    <a:pt x="281" y="68"/>
                    <a:pt x="67" y="204"/>
                  </a:cubicBezTo>
                  <a:cubicBezTo>
                    <a:pt x="34" y="271"/>
                    <a:pt x="0" y="338"/>
                    <a:pt x="34" y="405"/>
                  </a:cubicBezTo>
                  <a:cubicBezTo>
                    <a:pt x="34" y="405"/>
                    <a:pt x="67" y="438"/>
                    <a:pt x="100" y="438"/>
                  </a:cubicBezTo>
                  <a:cubicBezTo>
                    <a:pt x="117" y="455"/>
                    <a:pt x="134" y="463"/>
                    <a:pt x="154" y="463"/>
                  </a:cubicBezTo>
                  <a:cubicBezTo>
                    <a:pt x="175" y="463"/>
                    <a:pt x="200" y="455"/>
                    <a:pt x="234" y="438"/>
                  </a:cubicBezTo>
                  <a:cubicBezTo>
                    <a:pt x="400" y="334"/>
                    <a:pt x="606" y="282"/>
                    <a:pt x="819" y="282"/>
                  </a:cubicBezTo>
                  <a:cubicBezTo>
                    <a:pt x="946" y="282"/>
                    <a:pt x="1076" y="300"/>
                    <a:pt x="1201" y="338"/>
                  </a:cubicBezTo>
                  <a:cubicBezTo>
                    <a:pt x="1227" y="353"/>
                    <a:pt x="1251" y="360"/>
                    <a:pt x="1273" y="360"/>
                  </a:cubicBezTo>
                  <a:cubicBezTo>
                    <a:pt x="1392" y="360"/>
                    <a:pt x="1442" y="161"/>
                    <a:pt x="1301" y="104"/>
                  </a:cubicBezTo>
                  <a:cubicBezTo>
                    <a:pt x="1134" y="35"/>
                    <a:pt x="956" y="0"/>
                    <a:pt x="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11"/>
            <p:cNvSpPr/>
            <p:nvPr/>
          </p:nvSpPr>
          <p:spPr>
            <a:xfrm>
              <a:off x="7292590" y="2025734"/>
              <a:ext cx="29696" cy="14309"/>
            </a:xfrm>
            <a:custGeom>
              <a:avLst/>
              <a:gdLst/>
              <a:ahLst/>
              <a:cxnLst/>
              <a:rect l="l" t="t" r="r" b="b"/>
              <a:pathLst>
                <a:path w="1336" h="639" extrusionOk="0">
                  <a:moveTo>
                    <a:pt x="230" y="0"/>
                  </a:moveTo>
                  <a:cubicBezTo>
                    <a:pt x="187" y="0"/>
                    <a:pt x="144" y="2"/>
                    <a:pt x="101" y="5"/>
                  </a:cubicBezTo>
                  <a:cubicBezTo>
                    <a:pt x="34" y="38"/>
                    <a:pt x="1" y="105"/>
                    <a:pt x="1" y="172"/>
                  </a:cubicBezTo>
                  <a:cubicBezTo>
                    <a:pt x="26" y="247"/>
                    <a:pt x="70" y="285"/>
                    <a:pt x="118" y="285"/>
                  </a:cubicBezTo>
                  <a:cubicBezTo>
                    <a:pt x="134" y="285"/>
                    <a:pt x="151" y="280"/>
                    <a:pt x="168" y="272"/>
                  </a:cubicBezTo>
                  <a:cubicBezTo>
                    <a:pt x="201" y="269"/>
                    <a:pt x="235" y="267"/>
                    <a:pt x="269" y="267"/>
                  </a:cubicBezTo>
                  <a:cubicBezTo>
                    <a:pt x="568" y="267"/>
                    <a:pt x="862" y="399"/>
                    <a:pt x="1102" y="639"/>
                  </a:cubicBezTo>
                  <a:lnTo>
                    <a:pt x="1269" y="639"/>
                  </a:lnTo>
                  <a:cubicBezTo>
                    <a:pt x="1335" y="572"/>
                    <a:pt x="1335" y="505"/>
                    <a:pt x="1269" y="439"/>
                  </a:cubicBezTo>
                  <a:cubicBezTo>
                    <a:pt x="998" y="138"/>
                    <a:pt x="619" y="0"/>
                    <a:pt x="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11"/>
            <p:cNvSpPr/>
            <p:nvPr/>
          </p:nvSpPr>
          <p:spPr>
            <a:xfrm>
              <a:off x="7351181" y="1969059"/>
              <a:ext cx="89732" cy="173139"/>
            </a:xfrm>
            <a:custGeom>
              <a:avLst/>
              <a:gdLst/>
              <a:ahLst/>
              <a:cxnLst/>
              <a:rect l="l" t="t" r="r" b="b"/>
              <a:pathLst>
                <a:path w="4037" h="7732" extrusionOk="0">
                  <a:moveTo>
                    <a:pt x="534" y="1"/>
                  </a:moveTo>
                  <a:lnTo>
                    <a:pt x="200" y="501"/>
                  </a:lnTo>
                  <a:cubicBezTo>
                    <a:pt x="1101" y="935"/>
                    <a:pt x="801" y="2002"/>
                    <a:pt x="534" y="2469"/>
                  </a:cubicBezTo>
                  <a:cubicBezTo>
                    <a:pt x="0" y="3437"/>
                    <a:pt x="400" y="5138"/>
                    <a:pt x="1101" y="5905"/>
                  </a:cubicBezTo>
                  <a:cubicBezTo>
                    <a:pt x="1101" y="5905"/>
                    <a:pt x="1173" y="5569"/>
                    <a:pt x="1419" y="5569"/>
                  </a:cubicBezTo>
                  <a:cubicBezTo>
                    <a:pt x="1463" y="5569"/>
                    <a:pt x="1512" y="5580"/>
                    <a:pt x="1568" y="5605"/>
                  </a:cubicBezTo>
                  <a:cubicBezTo>
                    <a:pt x="1935" y="5738"/>
                    <a:pt x="1568" y="7673"/>
                    <a:pt x="1568" y="7673"/>
                  </a:cubicBezTo>
                  <a:cubicBezTo>
                    <a:pt x="1568" y="7673"/>
                    <a:pt x="1599" y="7731"/>
                    <a:pt x="1673" y="7731"/>
                  </a:cubicBezTo>
                  <a:cubicBezTo>
                    <a:pt x="1829" y="7731"/>
                    <a:pt x="2178" y="7470"/>
                    <a:pt x="2836" y="5838"/>
                  </a:cubicBezTo>
                  <a:cubicBezTo>
                    <a:pt x="3703" y="3637"/>
                    <a:pt x="4036" y="1736"/>
                    <a:pt x="3669" y="802"/>
                  </a:cubicBezTo>
                  <a:lnTo>
                    <a:pt x="5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11"/>
            <p:cNvSpPr/>
            <p:nvPr/>
          </p:nvSpPr>
          <p:spPr>
            <a:xfrm>
              <a:off x="7360095" y="2063667"/>
              <a:ext cx="77107" cy="71387"/>
            </a:xfrm>
            <a:custGeom>
              <a:avLst/>
              <a:gdLst/>
              <a:ahLst/>
              <a:cxnLst/>
              <a:rect l="l" t="t" r="r" b="b"/>
              <a:pathLst>
                <a:path w="3469" h="3188" extrusionOk="0">
                  <a:moveTo>
                    <a:pt x="2037" y="1"/>
                  </a:moveTo>
                  <a:cubicBezTo>
                    <a:pt x="1178" y="1"/>
                    <a:pt x="486" y="958"/>
                    <a:pt x="266" y="1680"/>
                  </a:cubicBezTo>
                  <a:cubicBezTo>
                    <a:pt x="1" y="2447"/>
                    <a:pt x="309" y="3188"/>
                    <a:pt x="1030" y="3188"/>
                  </a:cubicBezTo>
                  <a:cubicBezTo>
                    <a:pt x="1124" y="3188"/>
                    <a:pt x="1226" y="3175"/>
                    <a:pt x="1334" y="3148"/>
                  </a:cubicBezTo>
                  <a:cubicBezTo>
                    <a:pt x="2034" y="2948"/>
                    <a:pt x="2601" y="2514"/>
                    <a:pt x="2968" y="1880"/>
                  </a:cubicBezTo>
                  <a:cubicBezTo>
                    <a:pt x="3469" y="1146"/>
                    <a:pt x="3068" y="179"/>
                    <a:pt x="2201" y="12"/>
                  </a:cubicBezTo>
                  <a:cubicBezTo>
                    <a:pt x="2146" y="4"/>
                    <a:pt x="2091" y="1"/>
                    <a:pt x="2037"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11"/>
            <p:cNvSpPr/>
            <p:nvPr/>
          </p:nvSpPr>
          <p:spPr>
            <a:xfrm>
              <a:off x="7265917" y="2101287"/>
              <a:ext cx="49701" cy="46330"/>
            </a:xfrm>
            <a:custGeom>
              <a:avLst/>
              <a:gdLst/>
              <a:ahLst/>
              <a:cxnLst/>
              <a:rect l="l" t="t" r="r" b="b"/>
              <a:pathLst>
                <a:path w="2236" h="2069" extrusionOk="0">
                  <a:moveTo>
                    <a:pt x="2068" y="0"/>
                  </a:moveTo>
                  <a:cubicBezTo>
                    <a:pt x="1535" y="400"/>
                    <a:pt x="934" y="701"/>
                    <a:pt x="300" y="868"/>
                  </a:cubicBezTo>
                  <a:cubicBezTo>
                    <a:pt x="100" y="934"/>
                    <a:pt x="0" y="968"/>
                    <a:pt x="0" y="968"/>
                  </a:cubicBezTo>
                  <a:cubicBezTo>
                    <a:pt x="200" y="1335"/>
                    <a:pt x="400" y="1668"/>
                    <a:pt x="567" y="2068"/>
                  </a:cubicBezTo>
                  <a:lnTo>
                    <a:pt x="767" y="2002"/>
                  </a:lnTo>
                  <a:cubicBezTo>
                    <a:pt x="1701" y="1735"/>
                    <a:pt x="2068" y="1301"/>
                    <a:pt x="2168" y="901"/>
                  </a:cubicBezTo>
                  <a:cubicBezTo>
                    <a:pt x="2235" y="701"/>
                    <a:pt x="2235" y="501"/>
                    <a:pt x="2168" y="300"/>
                  </a:cubicBezTo>
                  <a:cubicBezTo>
                    <a:pt x="2135" y="200"/>
                    <a:pt x="2102" y="100"/>
                    <a:pt x="2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11"/>
            <p:cNvSpPr/>
            <p:nvPr/>
          </p:nvSpPr>
          <p:spPr>
            <a:xfrm>
              <a:off x="7272585" y="2101287"/>
              <a:ext cx="41543" cy="26916"/>
            </a:xfrm>
            <a:custGeom>
              <a:avLst/>
              <a:gdLst/>
              <a:ahLst/>
              <a:cxnLst/>
              <a:rect l="l" t="t" r="r" b="b"/>
              <a:pathLst>
                <a:path w="1869" h="1202" extrusionOk="0">
                  <a:moveTo>
                    <a:pt x="1735" y="0"/>
                  </a:moveTo>
                  <a:cubicBezTo>
                    <a:pt x="1235" y="400"/>
                    <a:pt x="634" y="701"/>
                    <a:pt x="0" y="868"/>
                  </a:cubicBezTo>
                  <a:lnTo>
                    <a:pt x="167" y="1201"/>
                  </a:lnTo>
                  <a:cubicBezTo>
                    <a:pt x="1068" y="934"/>
                    <a:pt x="1668" y="667"/>
                    <a:pt x="1868" y="300"/>
                  </a:cubicBezTo>
                  <a:cubicBezTo>
                    <a:pt x="1835" y="200"/>
                    <a:pt x="1802" y="100"/>
                    <a:pt x="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11"/>
            <p:cNvSpPr/>
            <p:nvPr/>
          </p:nvSpPr>
          <p:spPr>
            <a:xfrm>
              <a:off x="7282965" y="2121440"/>
              <a:ext cx="31163" cy="24677"/>
            </a:xfrm>
            <a:custGeom>
              <a:avLst/>
              <a:gdLst/>
              <a:ahLst/>
              <a:cxnLst/>
              <a:rect l="l" t="t" r="r" b="b"/>
              <a:pathLst>
                <a:path w="1402" h="1102" extrusionOk="0">
                  <a:moveTo>
                    <a:pt x="1401" y="1"/>
                  </a:moveTo>
                  <a:cubicBezTo>
                    <a:pt x="1034" y="101"/>
                    <a:pt x="701" y="268"/>
                    <a:pt x="401" y="501"/>
                  </a:cubicBezTo>
                  <a:cubicBezTo>
                    <a:pt x="200" y="668"/>
                    <a:pt x="67" y="868"/>
                    <a:pt x="0" y="1102"/>
                  </a:cubicBezTo>
                  <a:cubicBezTo>
                    <a:pt x="934" y="835"/>
                    <a:pt x="1301" y="401"/>
                    <a:pt x="1401"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11"/>
            <p:cNvSpPr/>
            <p:nvPr/>
          </p:nvSpPr>
          <p:spPr>
            <a:xfrm>
              <a:off x="7236999" y="1928618"/>
              <a:ext cx="180598" cy="72171"/>
            </a:xfrm>
            <a:custGeom>
              <a:avLst/>
              <a:gdLst/>
              <a:ahLst/>
              <a:cxnLst/>
              <a:rect l="l" t="t" r="r" b="b"/>
              <a:pathLst>
                <a:path w="8125" h="3223" extrusionOk="0">
                  <a:moveTo>
                    <a:pt x="4447" y="0"/>
                  </a:moveTo>
                  <a:cubicBezTo>
                    <a:pt x="4156" y="0"/>
                    <a:pt x="3871" y="43"/>
                    <a:pt x="3603" y="139"/>
                  </a:cubicBezTo>
                  <a:cubicBezTo>
                    <a:pt x="3603" y="139"/>
                    <a:pt x="2068" y="139"/>
                    <a:pt x="1301" y="773"/>
                  </a:cubicBezTo>
                  <a:cubicBezTo>
                    <a:pt x="534" y="1407"/>
                    <a:pt x="0" y="2407"/>
                    <a:pt x="267" y="2507"/>
                  </a:cubicBezTo>
                  <a:cubicBezTo>
                    <a:pt x="289" y="2512"/>
                    <a:pt x="313" y="2515"/>
                    <a:pt x="339" y="2515"/>
                  </a:cubicBezTo>
                  <a:cubicBezTo>
                    <a:pt x="641" y="2515"/>
                    <a:pt x="1229" y="2226"/>
                    <a:pt x="1487" y="2226"/>
                  </a:cubicBezTo>
                  <a:cubicBezTo>
                    <a:pt x="1520" y="2226"/>
                    <a:pt x="1547" y="2230"/>
                    <a:pt x="1568" y="2241"/>
                  </a:cubicBezTo>
                  <a:cubicBezTo>
                    <a:pt x="1740" y="2326"/>
                    <a:pt x="1764" y="3223"/>
                    <a:pt x="2252" y="3223"/>
                  </a:cubicBezTo>
                  <a:cubicBezTo>
                    <a:pt x="2333" y="3223"/>
                    <a:pt x="2426" y="3198"/>
                    <a:pt x="2535" y="3141"/>
                  </a:cubicBezTo>
                  <a:cubicBezTo>
                    <a:pt x="3303" y="2708"/>
                    <a:pt x="2869" y="2708"/>
                    <a:pt x="3503" y="2574"/>
                  </a:cubicBezTo>
                  <a:cubicBezTo>
                    <a:pt x="3565" y="2558"/>
                    <a:pt x="3625" y="2550"/>
                    <a:pt x="3682" y="2550"/>
                  </a:cubicBezTo>
                  <a:cubicBezTo>
                    <a:pt x="4195" y="2550"/>
                    <a:pt x="4514" y="3142"/>
                    <a:pt x="4753" y="3142"/>
                  </a:cubicBezTo>
                  <a:cubicBezTo>
                    <a:pt x="4759" y="3142"/>
                    <a:pt x="4765" y="3142"/>
                    <a:pt x="4770" y="3141"/>
                  </a:cubicBezTo>
                  <a:cubicBezTo>
                    <a:pt x="4970" y="3075"/>
                    <a:pt x="5137" y="3008"/>
                    <a:pt x="5304" y="2874"/>
                  </a:cubicBezTo>
                  <a:cubicBezTo>
                    <a:pt x="5304" y="2874"/>
                    <a:pt x="4470" y="2608"/>
                    <a:pt x="4437" y="2341"/>
                  </a:cubicBezTo>
                  <a:cubicBezTo>
                    <a:pt x="4370" y="2074"/>
                    <a:pt x="3603" y="1907"/>
                    <a:pt x="3603" y="1907"/>
                  </a:cubicBezTo>
                  <a:cubicBezTo>
                    <a:pt x="3603" y="1907"/>
                    <a:pt x="4063" y="1748"/>
                    <a:pt x="4458" y="1748"/>
                  </a:cubicBezTo>
                  <a:cubicBezTo>
                    <a:pt x="4636" y="1748"/>
                    <a:pt x="4800" y="1781"/>
                    <a:pt x="4904" y="1874"/>
                  </a:cubicBezTo>
                  <a:cubicBezTo>
                    <a:pt x="5204" y="2141"/>
                    <a:pt x="5037" y="2741"/>
                    <a:pt x="5838" y="2741"/>
                  </a:cubicBezTo>
                  <a:cubicBezTo>
                    <a:pt x="5856" y="2740"/>
                    <a:pt x="5874" y="2740"/>
                    <a:pt x="5893" y="2740"/>
                  </a:cubicBezTo>
                  <a:cubicBezTo>
                    <a:pt x="6352" y="2740"/>
                    <a:pt x="6947" y="2963"/>
                    <a:pt x="7396" y="2963"/>
                  </a:cubicBezTo>
                  <a:cubicBezTo>
                    <a:pt x="7730" y="2963"/>
                    <a:pt x="7984" y="2839"/>
                    <a:pt x="8039" y="2407"/>
                  </a:cubicBezTo>
                  <a:cubicBezTo>
                    <a:pt x="8125" y="1522"/>
                    <a:pt x="6180" y="0"/>
                    <a:pt x="4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11"/>
            <p:cNvSpPr/>
            <p:nvPr/>
          </p:nvSpPr>
          <p:spPr>
            <a:xfrm>
              <a:off x="7291856" y="2239471"/>
              <a:ext cx="138677" cy="109074"/>
            </a:xfrm>
            <a:custGeom>
              <a:avLst/>
              <a:gdLst/>
              <a:ahLst/>
              <a:cxnLst/>
              <a:rect l="l" t="t" r="r" b="b"/>
              <a:pathLst>
                <a:path w="6239" h="4871" extrusionOk="0">
                  <a:moveTo>
                    <a:pt x="5171" y="0"/>
                  </a:moveTo>
                  <a:lnTo>
                    <a:pt x="1302" y="1668"/>
                  </a:lnTo>
                  <a:lnTo>
                    <a:pt x="1" y="4203"/>
                  </a:lnTo>
                  <a:lnTo>
                    <a:pt x="1302" y="3336"/>
                  </a:lnTo>
                  <a:lnTo>
                    <a:pt x="2869" y="4870"/>
                  </a:lnTo>
                  <a:lnTo>
                    <a:pt x="6238" y="1501"/>
                  </a:lnTo>
                  <a:lnTo>
                    <a:pt x="517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11"/>
            <p:cNvSpPr/>
            <p:nvPr/>
          </p:nvSpPr>
          <p:spPr>
            <a:xfrm>
              <a:off x="7221417" y="2239471"/>
              <a:ext cx="81575" cy="94138"/>
            </a:xfrm>
            <a:custGeom>
              <a:avLst/>
              <a:gdLst/>
              <a:ahLst/>
              <a:cxnLst/>
              <a:rect l="l" t="t" r="r" b="b"/>
              <a:pathLst>
                <a:path w="3670" h="4204" extrusionOk="0">
                  <a:moveTo>
                    <a:pt x="2269" y="0"/>
                  </a:moveTo>
                  <a:cubicBezTo>
                    <a:pt x="2269" y="0"/>
                    <a:pt x="134" y="2569"/>
                    <a:pt x="1" y="4170"/>
                  </a:cubicBezTo>
                  <a:lnTo>
                    <a:pt x="1902" y="2936"/>
                  </a:lnTo>
                  <a:lnTo>
                    <a:pt x="3170" y="4203"/>
                  </a:lnTo>
                  <a:lnTo>
                    <a:pt x="3170" y="4203"/>
                  </a:lnTo>
                  <a:lnTo>
                    <a:pt x="2736" y="1968"/>
                  </a:lnTo>
                  <a:cubicBezTo>
                    <a:pt x="2736" y="1968"/>
                    <a:pt x="2803" y="1301"/>
                    <a:pt x="3670" y="667"/>
                  </a:cubicBezTo>
                  <a:lnTo>
                    <a:pt x="226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11"/>
            <p:cNvSpPr/>
            <p:nvPr/>
          </p:nvSpPr>
          <p:spPr>
            <a:xfrm>
              <a:off x="7291856" y="2239471"/>
              <a:ext cx="138677" cy="109074"/>
            </a:xfrm>
            <a:custGeom>
              <a:avLst/>
              <a:gdLst/>
              <a:ahLst/>
              <a:cxnLst/>
              <a:rect l="l" t="t" r="r" b="b"/>
              <a:pathLst>
                <a:path w="6239" h="4871" extrusionOk="0">
                  <a:moveTo>
                    <a:pt x="5171" y="0"/>
                  </a:moveTo>
                  <a:lnTo>
                    <a:pt x="1302" y="1668"/>
                  </a:lnTo>
                  <a:lnTo>
                    <a:pt x="1" y="4203"/>
                  </a:lnTo>
                  <a:lnTo>
                    <a:pt x="1302" y="3336"/>
                  </a:lnTo>
                  <a:lnTo>
                    <a:pt x="2869" y="4870"/>
                  </a:lnTo>
                  <a:lnTo>
                    <a:pt x="6238" y="1501"/>
                  </a:lnTo>
                  <a:lnTo>
                    <a:pt x="5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11"/>
            <p:cNvSpPr/>
            <p:nvPr/>
          </p:nvSpPr>
          <p:spPr>
            <a:xfrm>
              <a:off x="7221417" y="2239471"/>
              <a:ext cx="81575" cy="94138"/>
            </a:xfrm>
            <a:custGeom>
              <a:avLst/>
              <a:gdLst/>
              <a:ahLst/>
              <a:cxnLst/>
              <a:rect l="l" t="t" r="r" b="b"/>
              <a:pathLst>
                <a:path w="3670" h="4204" extrusionOk="0">
                  <a:moveTo>
                    <a:pt x="2269" y="0"/>
                  </a:moveTo>
                  <a:cubicBezTo>
                    <a:pt x="2269" y="0"/>
                    <a:pt x="134" y="2569"/>
                    <a:pt x="1" y="4170"/>
                  </a:cubicBezTo>
                  <a:lnTo>
                    <a:pt x="1902" y="2936"/>
                  </a:lnTo>
                  <a:lnTo>
                    <a:pt x="3170" y="4203"/>
                  </a:lnTo>
                  <a:lnTo>
                    <a:pt x="3170" y="4203"/>
                  </a:lnTo>
                  <a:lnTo>
                    <a:pt x="2736" y="1968"/>
                  </a:lnTo>
                  <a:cubicBezTo>
                    <a:pt x="2736" y="1968"/>
                    <a:pt x="2803" y="1301"/>
                    <a:pt x="3670" y="667"/>
                  </a:cubicBezTo>
                  <a:lnTo>
                    <a:pt x="2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11"/>
            <p:cNvSpPr/>
            <p:nvPr/>
          </p:nvSpPr>
          <p:spPr>
            <a:xfrm>
              <a:off x="7041241" y="4392174"/>
              <a:ext cx="29696" cy="21698"/>
            </a:xfrm>
            <a:custGeom>
              <a:avLst/>
              <a:gdLst/>
              <a:ahLst/>
              <a:cxnLst/>
              <a:rect l="l" t="t" r="r" b="b"/>
              <a:pathLst>
                <a:path w="1336" h="969" extrusionOk="0">
                  <a:moveTo>
                    <a:pt x="301" y="134"/>
                  </a:moveTo>
                  <a:cubicBezTo>
                    <a:pt x="501" y="134"/>
                    <a:pt x="868" y="501"/>
                    <a:pt x="1135" y="801"/>
                  </a:cubicBezTo>
                  <a:cubicBezTo>
                    <a:pt x="601" y="768"/>
                    <a:pt x="268" y="635"/>
                    <a:pt x="168" y="468"/>
                  </a:cubicBezTo>
                  <a:cubicBezTo>
                    <a:pt x="134" y="368"/>
                    <a:pt x="134" y="268"/>
                    <a:pt x="201" y="201"/>
                  </a:cubicBezTo>
                  <a:cubicBezTo>
                    <a:pt x="234" y="168"/>
                    <a:pt x="268" y="134"/>
                    <a:pt x="301" y="134"/>
                  </a:cubicBezTo>
                  <a:close/>
                  <a:moveTo>
                    <a:pt x="301" y="1"/>
                  </a:moveTo>
                  <a:cubicBezTo>
                    <a:pt x="201" y="1"/>
                    <a:pt x="134" y="67"/>
                    <a:pt x="101" y="134"/>
                  </a:cubicBezTo>
                  <a:cubicBezTo>
                    <a:pt x="1" y="268"/>
                    <a:pt x="1" y="401"/>
                    <a:pt x="68" y="501"/>
                  </a:cubicBezTo>
                  <a:cubicBezTo>
                    <a:pt x="168" y="668"/>
                    <a:pt x="334" y="768"/>
                    <a:pt x="501" y="835"/>
                  </a:cubicBezTo>
                  <a:cubicBezTo>
                    <a:pt x="768" y="901"/>
                    <a:pt x="1002" y="935"/>
                    <a:pt x="1268" y="968"/>
                  </a:cubicBezTo>
                  <a:cubicBezTo>
                    <a:pt x="1302" y="968"/>
                    <a:pt x="1302" y="935"/>
                    <a:pt x="1335" y="935"/>
                  </a:cubicBezTo>
                  <a:cubicBezTo>
                    <a:pt x="1335" y="901"/>
                    <a:pt x="1335" y="868"/>
                    <a:pt x="1335" y="835"/>
                  </a:cubicBezTo>
                  <a:cubicBezTo>
                    <a:pt x="1268" y="768"/>
                    <a:pt x="668" y="1"/>
                    <a:pt x="30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11"/>
            <p:cNvSpPr/>
            <p:nvPr/>
          </p:nvSpPr>
          <p:spPr>
            <a:xfrm>
              <a:off x="7059045" y="4382948"/>
              <a:ext cx="19293" cy="30924"/>
            </a:xfrm>
            <a:custGeom>
              <a:avLst/>
              <a:gdLst/>
              <a:ahLst/>
              <a:cxnLst/>
              <a:rect l="l" t="t" r="r" b="b"/>
              <a:pathLst>
                <a:path w="868" h="1381" extrusionOk="0">
                  <a:moveTo>
                    <a:pt x="367" y="133"/>
                  </a:moveTo>
                  <a:cubicBezTo>
                    <a:pt x="385" y="133"/>
                    <a:pt x="407" y="137"/>
                    <a:pt x="434" y="146"/>
                  </a:cubicBezTo>
                  <a:lnTo>
                    <a:pt x="467" y="146"/>
                  </a:lnTo>
                  <a:cubicBezTo>
                    <a:pt x="501" y="179"/>
                    <a:pt x="534" y="213"/>
                    <a:pt x="568" y="246"/>
                  </a:cubicBezTo>
                  <a:cubicBezTo>
                    <a:pt x="634" y="546"/>
                    <a:pt x="601" y="880"/>
                    <a:pt x="467" y="1180"/>
                  </a:cubicBezTo>
                  <a:cubicBezTo>
                    <a:pt x="301" y="880"/>
                    <a:pt x="201" y="546"/>
                    <a:pt x="267" y="213"/>
                  </a:cubicBezTo>
                  <a:cubicBezTo>
                    <a:pt x="292" y="164"/>
                    <a:pt x="316" y="133"/>
                    <a:pt x="367" y="133"/>
                  </a:cubicBezTo>
                  <a:close/>
                  <a:moveTo>
                    <a:pt x="359" y="0"/>
                  </a:moveTo>
                  <a:cubicBezTo>
                    <a:pt x="275" y="0"/>
                    <a:pt x="185" y="44"/>
                    <a:pt x="134" y="146"/>
                  </a:cubicBezTo>
                  <a:cubicBezTo>
                    <a:pt x="0" y="413"/>
                    <a:pt x="201" y="1113"/>
                    <a:pt x="434" y="1347"/>
                  </a:cubicBezTo>
                  <a:lnTo>
                    <a:pt x="467" y="1380"/>
                  </a:lnTo>
                  <a:lnTo>
                    <a:pt x="501" y="1380"/>
                  </a:lnTo>
                  <a:cubicBezTo>
                    <a:pt x="501" y="1380"/>
                    <a:pt x="534" y="1347"/>
                    <a:pt x="534" y="1347"/>
                  </a:cubicBezTo>
                  <a:cubicBezTo>
                    <a:pt x="534" y="1313"/>
                    <a:pt x="868" y="546"/>
                    <a:pt x="668" y="179"/>
                  </a:cubicBezTo>
                  <a:cubicBezTo>
                    <a:pt x="634" y="79"/>
                    <a:pt x="534" y="46"/>
                    <a:pt x="434" y="12"/>
                  </a:cubicBezTo>
                  <a:cubicBezTo>
                    <a:pt x="410" y="5"/>
                    <a:pt x="385" y="0"/>
                    <a:pt x="35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11"/>
            <p:cNvSpPr/>
            <p:nvPr/>
          </p:nvSpPr>
          <p:spPr>
            <a:xfrm>
              <a:off x="7397148" y="4392174"/>
              <a:ext cx="29674" cy="21698"/>
            </a:xfrm>
            <a:custGeom>
              <a:avLst/>
              <a:gdLst/>
              <a:ahLst/>
              <a:cxnLst/>
              <a:rect l="l" t="t" r="r" b="b"/>
              <a:pathLst>
                <a:path w="1335" h="969" extrusionOk="0">
                  <a:moveTo>
                    <a:pt x="301" y="134"/>
                  </a:moveTo>
                  <a:cubicBezTo>
                    <a:pt x="501" y="134"/>
                    <a:pt x="868" y="501"/>
                    <a:pt x="1134" y="801"/>
                  </a:cubicBezTo>
                  <a:cubicBezTo>
                    <a:pt x="601" y="768"/>
                    <a:pt x="267" y="635"/>
                    <a:pt x="167" y="468"/>
                  </a:cubicBezTo>
                  <a:cubicBezTo>
                    <a:pt x="134" y="368"/>
                    <a:pt x="167" y="268"/>
                    <a:pt x="200" y="201"/>
                  </a:cubicBezTo>
                  <a:cubicBezTo>
                    <a:pt x="234" y="168"/>
                    <a:pt x="267" y="134"/>
                    <a:pt x="301" y="134"/>
                  </a:cubicBezTo>
                  <a:close/>
                  <a:moveTo>
                    <a:pt x="301" y="1"/>
                  </a:moveTo>
                  <a:cubicBezTo>
                    <a:pt x="200" y="1"/>
                    <a:pt x="134" y="67"/>
                    <a:pt x="100" y="134"/>
                  </a:cubicBezTo>
                  <a:cubicBezTo>
                    <a:pt x="0" y="268"/>
                    <a:pt x="0" y="401"/>
                    <a:pt x="67" y="501"/>
                  </a:cubicBezTo>
                  <a:cubicBezTo>
                    <a:pt x="167" y="668"/>
                    <a:pt x="334" y="768"/>
                    <a:pt x="534" y="835"/>
                  </a:cubicBezTo>
                  <a:cubicBezTo>
                    <a:pt x="768" y="901"/>
                    <a:pt x="1001" y="935"/>
                    <a:pt x="1268" y="968"/>
                  </a:cubicBezTo>
                  <a:cubicBezTo>
                    <a:pt x="1301" y="968"/>
                    <a:pt x="1335" y="935"/>
                    <a:pt x="1335" y="935"/>
                  </a:cubicBezTo>
                  <a:cubicBezTo>
                    <a:pt x="1335" y="901"/>
                    <a:pt x="1335" y="868"/>
                    <a:pt x="1335" y="835"/>
                  </a:cubicBezTo>
                  <a:cubicBezTo>
                    <a:pt x="1268" y="768"/>
                    <a:pt x="667" y="1"/>
                    <a:pt x="30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11"/>
            <p:cNvSpPr/>
            <p:nvPr/>
          </p:nvSpPr>
          <p:spPr>
            <a:xfrm>
              <a:off x="7414930" y="4382948"/>
              <a:ext cx="19316" cy="30924"/>
            </a:xfrm>
            <a:custGeom>
              <a:avLst/>
              <a:gdLst/>
              <a:ahLst/>
              <a:cxnLst/>
              <a:rect l="l" t="t" r="r" b="b"/>
              <a:pathLst>
                <a:path w="869" h="1381" extrusionOk="0">
                  <a:moveTo>
                    <a:pt x="367" y="133"/>
                  </a:moveTo>
                  <a:cubicBezTo>
                    <a:pt x="386" y="133"/>
                    <a:pt x="408" y="137"/>
                    <a:pt x="435" y="146"/>
                  </a:cubicBezTo>
                  <a:lnTo>
                    <a:pt x="468" y="146"/>
                  </a:lnTo>
                  <a:cubicBezTo>
                    <a:pt x="501" y="179"/>
                    <a:pt x="568" y="213"/>
                    <a:pt x="568" y="246"/>
                  </a:cubicBezTo>
                  <a:cubicBezTo>
                    <a:pt x="635" y="546"/>
                    <a:pt x="601" y="880"/>
                    <a:pt x="468" y="1180"/>
                  </a:cubicBezTo>
                  <a:cubicBezTo>
                    <a:pt x="301" y="880"/>
                    <a:pt x="234" y="546"/>
                    <a:pt x="268" y="213"/>
                  </a:cubicBezTo>
                  <a:cubicBezTo>
                    <a:pt x="292" y="164"/>
                    <a:pt x="317" y="133"/>
                    <a:pt x="367" y="133"/>
                  </a:cubicBezTo>
                  <a:close/>
                  <a:moveTo>
                    <a:pt x="359" y="0"/>
                  </a:moveTo>
                  <a:cubicBezTo>
                    <a:pt x="275" y="0"/>
                    <a:pt x="185" y="44"/>
                    <a:pt x="134" y="146"/>
                  </a:cubicBezTo>
                  <a:cubicBezTo>
                    <a:pt x="1" y="413"/>
                    <a:pt x="201" y="1113"/>
                    <a:pt x="435" y="1347"/>
                  </a:cubicBezTo>
                  <a:lnTo>
                    <a:pt x="468" y="1380"/>
                  </a:lnTo>
                  <a:lnTo>
                    <a:pt x="501" y="1380"/>
                  </a:lnTo>
                  <a:cubicBezTo>
                    <a:pt x="501" y="1380"/>
                    <a:pt x="535" y="1347"/>
                    <a:pt x="535" y="1347"/>
                  </a:cubicBezTo>
                  <a:cubicBezTo>
                    <a:pt x="568" y="1313"/>
                    <a:pt x="868" y="546"/>
                    <a:pt x="668" y="179"/>
                  </a:cubicBezTo>
                  <a:cubicBezTo>
                    <a:pt x="635" y="79"/>
                    <a:pt x="535" y="46"/>
                    <a:pt x="435" y="12"/>
                  </a:cubicBezTo>
                  <a:cubicBezTo>
                    <a:pt x="411" y="5"/>
                    <a:pt x="385" y="0"/>
                    <a:pt x="35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11"/>
            <p:cNvSpPr/>
            <p:nvPr/>
          </p:nvSpPr>
          <p:spPr>
            <a:xfrm>
              <a:off x="7647007" y="2807345"/>
              <a:ext cx="137944" cy="180394"/>
            </a:xfrm>
            <a:custGeom>
              <a:avLst/>
              <a:gdLst/>
              <a:ahLst/>
              <a:cxnLst/>
              <a:rect l="l" t="t" r="r" b="b"/>
              <a:pathLst>
                <a:path w="6206" h="8056" extrusionOk="0">
                  <a:moveTo>
                    <a:pt x="4016" y="1"/>
                  </a:moveTo>
                  <a:cubicBezTo>
                    <a:pt x="2837" y="1"/>
                    <a:pt x="1467" y="1283"/>
                    <a:pt x="801" y="3194"/>
                  </a:cubicBezTo>
                  <a:cubicBezTo>
                    <a:pt x="1" y="5362"/>
                    <a:pt x="401" y="7497"/>
                    <a:pt x="1669" y="7964"/>
                  </a:cubicBezTo>
                  <a:cubicBezTo>
                    <a:pt x="1832" y="8026"/>
                    <a:pt x="2004" y="8056"/>
                    <a:pt x="2181" y="8056"/>
                  </a:cubicBezTo>
                  <a:cubicBezTo>
                    <a:pt x="3344" y="8056"/>
                    <a:pt x="4739" y="6777"/>
                    <a:pt x="5405" y="4895"/>
                  </a:cubicBezTo>
                  <a:cubicBezTo>
                    <a:pt x="6205" y="2727"/>
                    <a:pt x="5838" y="592"/>
                    <a:pt x="4537" y="92"/>
                  </a:cubicBezTo>
                  <a:cubicBezTo>
                    <a:pt x="4370" y="30"/>
                    <a:pt x="4195" y="1"/>
                    <a:pt x="40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11"/>
            <p:cNvSpPr/>
            <p:nvPr/>
          </p:nvSpPr>
          <p:spPr>
            <a:xfrm>
              <a:off x="7526156" y="2720641"/>
              <a:ext cx="247659" cy="286400"/>
            </a:xfrm>
            <a:custGeom>
              <a:avLst/>
              <a:gdLst/>
              <a:ahLst/>
              <a:cxnLst/>
              <a:rect l="l" t="t" r="r" b="b"/>
              <a:pathLst>
                <a:path w="11142" h="12790" extrusionOk="0">
                  <a:moveTo>
                    <a:pt x="5366" y="1"/>
                  </a:moveTo>
                  <a:cubicBezTo>
                    <a:pt x="4124" y="1"/>
                    <a:pt x="2331" y="2182"/>
                    <a:pt x="1235" y="5198"/>
                  </a:cubicBezTo>
                  <a:cubicBezTo>
                    <a:pt x="0" y="8534"/>
                    <a:pt x="34" y="11569"/>
                    <a:pt x="1301" y="12036"/>
                  </a:cubicBezTo>
                  <a:cubicBezTo>
                    <a:pt x="1420" y="12076"/>
                    <a:pt x="1538" y="12094"/>
                    <a:pt x="1657" y="12094"/>
                  </a:cubicBezTo>
                  <a:cubicBezTo>
                    <a:pt x="1838" y="12094"/>
                    <a:pt x="2020" y="12050"/>
                    <a:pt x="2202" y="11970"/>
                  </a:cubicBezTo>
                  <a:cubicBezTo>
                    <a:pt x="2302" y="12070"/>
                    <a:pt x="2436" y="12170"/>
                    <a:pt x="2569" y="12203"/>
                  </a:cubicBezTo>
                  <a:cubicBezTo>
                    <a:pt x="2687" y="12243"/>
                    <a:pt x="2806" y="12261"/>
                    <a:pt x="2922" y="12261"/>
                  </a:cubicBezTo>
                  <a:cubicBezTo>
                    <a:pt x="3101" y="12261"/>
                    <a:pt x="3275" y="12217"/>
                    <a:pt x="3436" y="12136"/>
                  </a:cubicBezTo>
                  <a:cubicBezTo>
                    <a:pt x="3536" y="12236"/>
                    <a:pt x="3670" y="12337"/>
                    <a:pt x="3837" y="12403"/>
                  </a:cubicBezTo>
                  <a:cubicBezTo>
                    <a:pt x="3926" y="12425"/>
                    <a:pt x="4022" y="12437"/>
                    <a:pt x="4121" y="12437"/>
                  </a:cubicBezTo>
                  <a:cubicBezTo>
                    <a:pt x="4318" y="12437"/>
                    <a:pt x="4526" y="12392"/>
                    <a:pt x="4704" y="12303"/>
                  </a:cubicBezTo>
                  <a:cubicBezTo>
                    <a:pt x="4804" y="12437"/>
                    <a:pt x="4937" y="12503"/>
                    <a:pt x="5071" y="12570"/>
                  </a:cubicBezTo>
                  <a:cubicBezTo>
                    <a:pt x="5183" y="12608"/>
                    <a:pt x="5301" y="12626"/>
                    <a:pt x="5417" y="12626"/>
                  </a:cubicBezTo>
                  <a:cubicBezTo>
                    <a:pt x="5612" y="12626"/>
                    <a:pt x="5805" y="12574"/>
                    <a:pt x="5971" y="12470"/>
                  </a:cubicBezTo>
                  <a:cubicBezTo>
                    <a:pt x="6071" y="12603"/>
                    <a:pt x="6205" y="12703"/>
                    <a:pt x="6338" y="12737"/>
                  </a:cubicBezTo>
                  <a:cubicBezTo>
                    <a:pt x="6433" y="12772"/>
                    <a:pt x="6531" y="12789"/>
                    <a:pt x="6634" y="12789"/>
                  </a:cubicBezTo>
                  <a:cubicBezTo>
                    <a:pt x="7695" y="12789"/>
                    <a:pt x="9165" y="10961"/>
                    <a:pt x="10108" y="8467"/>
                  </a:cubicBezTo>
                  <a:cubicBezTo>
                    <a:pt x="11142" y="5732"/>
                    <a:pt x="11075" y="3163"/>
                    <a:pt x="10041" y="2796"/>
                  </a:cubicBezTo>
                  <a:cubicBezTo>
                    <a:pt x="9943" y="2757"/>
                    <a:pt x="9846" y="2741"/>
                    <a:pt x="9755" y="2741"/>
                  </a:cubicBezTo>
                  <a:cubicBezTo>
                    <a:pt x="9690" y="2741"/>
                    <a:pt x="9629" y="2749"/>
                    <a:pt x="9574" y="2763"/>
                  </a:cubicBezTo>
                  <a:cubicBezTo>
                    <a:pt x="9474" y="2463"/>
                    <a:pt x="9240" y="2229"/>
                    <a:pt x="8940" y="2096"/>
                  </a:cubicBezTo>
                  <a:cubicBezTo>
                    <a:pt x="8807" y="2062"/>
                    <a:pt x="8640" y="2062"/>
                    <a:pt x="8507" y="2062"/>
                  </a:cubicBezTo>
                  <a:cubicBezTo>
                    <a:pt x="8373" y="1796"/>
                    <a:pt x="8173" y="1562"/>
                    <a:pt x="7873" y="1429"/>
                  </a:cubicBezTo>
                  <a:cubicBezTo>
                    <a:pt x="7778" y="1405"/>
                    <a:pt x="7667" y="1382"/>
                    <a:pt x="7551" y="1382"/>
                  </a:cubicBezTo>
                  <a:cubicBezTo>
                    <a:pt x="7503" y="1382"/>
                    <a:pt x="7455" y="1386"/>
                    <a:pt x="7406" y="1395"/>
                  </a:cubicBezTo>
                  <a:cubicBezTo>
                    <a:pt x="7306" y="1095"/>
                    <a:pt x="7072" y="862"/>
                    <a:pt x="6805" y="762"/>
                  </a:cubicBezTo>
                  <a:cubicBezTo>
                    <a:pt x="6639" y="695"/>
                    <a:pt x="6505" y="695"/>
                    <a:pt x="6338" y="695"/>
                  </a:cubicBezTo>
                  <a:cubicBezTo>
                    <a:pt x="6205" y="428"/>
                    <a:pt x="6005" y="194"/>
                    <a:pt x="5705" y="61"/>
                  </a:cubicBezTo>
                  <a:cubicBezTo>
                    <a:pt x="5598" y="21"/>
                    <a:pt x="5484" y="1"/>
                    <a:pt x="5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11"/>
            <p:cNvSpPr/>
            <p:nvPr/>
          </p:nvSpPr>
          <p:spPr>
            <a:xfrm>
              <a:off x="7108524" y="2517093"/>
              <a:ext cx="560022" cy="506362"/>
            </a:xfrm>
            <a:custGeom>
              <a:avLst/>
              <a:gdLst/>
              <a:ahLst/>
              <a:cxnLst/>
              <a:rect l="l" t="t" r="r" b="b"/>
              <a:pathLst>
                <a:path w="25195" h="22613" extrusionOk="0">
                  <a:moveTo>
                    <a:pt x="11845" y="1"/>
                  </a:moveTo>
                  <a:cubicBezTo>
                    <a:pt x="5493" y="1"/>
                    <a:pt x="0" y="5447"/>
                    <a:pt x="610" y="12320"/>
                  </a:cubicBezTo>
                  <a:cubicBezTo>
                    <a:pt x="1156" y="18456"/>
                    <a:pt x="6346" y="22612"/>
                    <a:pt x="11909" y="22612"/>
                  </a:cubicBezTo>
                  <a:cubicBezTo>
                    <a:pt x="13816" y="22612"/>
                    <a:pt x="15766" y="22124"/>
                    <a:pt x="17589" y="21060"/>
                  </a:cubicBezTo>
                  <a:cubicBezTo>
                    <a:pt x="17885" y="20874"/>
                    <a:pt x="18213" y="20782"/>
                    <a:pt x="18542" y="20782"/>
                  </a:cubicBezTo>
                  <a:cubicBezTo>
                    <a:pt x="18806" y="20782"/>
                    <a:pt x="19071" y="20841"/>
                    <a:pt x="19323" y="20960"/>
                  </a:cubicBezTo>
                  <a:cubicBezTo>
                    <a:pt x="19357" y="20960"/>
                    <a:pt x="19390" y="20993"/>
                    <a:pt x="19423" y="20993"/>
                  </a:cubicBezTo>
                  <a:cubicBezTo>
                    <a:pt x="19532" y="21033"/>
                    <a:pt x="19646" y="21052"/>
                    <a:pt x="19766" y="21052"/>
                  </a:cubicBezTo>
                  <a:cubicBezTo>
                    <a:pt x="21039" y="21052"/>
                    <a:pt x="22862" y="18836"/>
                    <a:pt x="23960" y="15756"/>
                  </a:cubicBezTo>
                  <a:cubicBezTo>
                    <a:pt x="25194" y="12420"/>
                    <a:pt x="25161" y="9318"/>
                    <a:pt x="23893" y="8817"/>
                  </a:cubicBezTo>
                  <a:lnTo>
                    <a:pt x="23793" y="8817"/>
                  </a:lnTo>
                  <a:cubicBezTo>
                    <a:pt x="23193" y="8651"/>
                    <a:pt x="22726" y="8184"/>
                    <a:pt x="22525" y="7583"/>
                  </a:cubicBezTo>
                  <a:cubicBezTo>
                    <a:pt x="21425" y="4414"/>
                    <a:pt x="18923" y="1879"/>
                    <a:pt x="15787" y="712"/>
                  </a:cubicBezTo>
                  <a:cubicBezTo>
                    <a:pt x="14467" y="226"/>
                    <a:pt x="13138" y="1"/>
                    <a:pt x="11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11"/>
            <p:cNvSpPr/>
            <p:nvPr/>
          </p:nvSpPr>
          <p:spPr>
            <a:xfrm>
              <a:off x="7391213" y="2677916"/>
              <a:ext cx="227810" cy="242041"/>
            </a:xfrm>
            <a:custGeom>
              <a:avLst/>
              <a:gdLst/>
              <a:ahLst/>
              <a:cxnLst/>
              <a:rect l="l" t="t" r="r" b="b"/>
              <a:pathLst>
                <a:path w="10249" h="10809" extrusionOk="0">
                  <a:moveTo>
                    <a:pt x="4537" y="1"/>
                  </a:moveTo>
                  <a:cubicBezTo>
                    <a:pt x="4504" y="1"/>
                    <a:pt x="4437" y="34"/>
                    <a:pt x="4404" y="101"/>
                  </a:cubicBezTo>
                  <a:lnTo>
                    <a:pt x="3703" y="2002"/>
                  </a:lnTo>
                  <a:lnTo>
                    <a:pt x="2069" y="2102"/>
                  </a:lnTo>
                  <a:cubicBezTo>
                    <a:pt x="2002" y="2102"/>
                    <a:pt x="1969" y="2136"/>
                    <a:pt x="1935" y="2169"/>
                  </a:cubicBezTo>
                  <a:cubicBezTo>
                    <a:pt x="1935" y="2236"/>
                    <a:pt x="1935" y="2269"/>
                    <a:pt x="1969" y="2303"/>
                  </a:cubicBezTo>
                  <a:lnTo>
                    <a:pt x="4070" y="4437"/>
                  </a:lnTo>
                  <a:lnTo>
                    <a:pt x="1101" y="4738"/>
                  </a:lnTo>
                  <a:cubicBezTo>
                    <a:pt x="1068" y="4738"/>
                    <a:pt x="1001" y="4771"/>
                    <a:pt x="1001" y="4804"/>
                  </a:cubicBezTo>
                  <a:cubicBezTo>
                    <a:pt x="968" y="4838"/>
                    <a:pt x="1001" y="4904"/>
                    <a:pt x="1035" y="4938"/>
                  </a:cubicBezTo>
                  <a:lnTo>
                    <a:pt x="2802" y="6973"/>
                  </a:lnTo>
                  <a:lnTo>
                    <a:pt x="134" y="7340"/>
                  </a:lnTo>
                  <a:cubicBezTo>
                    <a:pt x="67" y="7373"/>
                    <a:pt x="34" y="7406"/>
                    <a:pt x="34" y="7440"/>
                  </a:cubicBezTo>
                  <a:cubicBezTo>
                    <a:pt x="0" y="7506"/>
                    <a:pt x="34" y="7540"/>
                    <a:pt x="67" y="7573"/>
                  </a:cubicBezTo>
                  <a:lnTo>
                    <a:pt x="1268" y="8707"/>
                  </a:lnTo>
                  <a:lnTo>
                    <a:pt x="568" y="10642"/>
                  </a:lnTo>
                  <a:cubicBezTo>
                    <a:pt x="534" y="10675"/>
                    <a:pt x="534" y="10742"/>
                    <a:pt x="601" y="10775"/>
                  </a:cubicBezTo>
                  <a:cubicBezTo>
                    <a:pt x="601" y="10809"/>
                    <a:pt x="634" y="10809"/>
                    <a:pt x="701" y="10809"/>
                  </a:cubicBezTo>
                  <a:cubicBezTo>
                    <a:pt x="701" y="10809"/>
                    <a:pt x="701" y="10809"/>
                    <a:pt x="734" y="10775"/>
                  </a:cubicBezTo>
                  <a:cubicBezTo>
                    <a:pt x="759" y="10775"/>
                    <a:pt x="2943" y="9705"/>
                    <a:pt x="5599" y="9705"/>
                  </a:cubicBezTo>
                  <a:cubicBezTo>
                    <a:pt x="6545" y="9705"/>
                    <a:pt x="7550" y="9841"/>
                    <a:pt x="8540" y="10208"/>
                  </a:cubicBezTo>
                  <a:cubicBezTo>
                    <a:pt x="8557" y="10217"/>
                    <a:pt x="8573" y="10221"/>
                    <a:pt x="8589" y="10221"/>
                  </a:cubicBezTo>
                  <a:cubicBezTo>
                    <a:pt x="8638" y="10221"/>
                    <a:pt x="8682" y="10183"/>
                    <a:pt x="8707" y="10108"/>
                  </a:cubicBezTo>
                  <a:cubicBezTo>
                    <a:pt x="8707" y="10042"/>
                    <a:pt x="8673" y="9975"/>
                    <a:pt x="8607" y="9941"/>
                  </a:cubicBezTo>
                  <a:cubicBezTo>
                    <a:pt x="7603" y="9573"/>
                    <a:pt x="6588" y="9437"/>
                    <a:pt x="5632" y="9437"/>
                  </a:cubicBezTo>
                  <a:cubicBezTo>
                    <a:pt x="3472" y="9437"/>
                    <a:pt x="1618" y="10131"/>
                    <a:pt x="901" y="10408"/>
                  </a:cubicBezTo>
                  <a:lnTo>
                    <a:pt x="1535" y="8707"/>
                  </a:lnTo>
                  <a:cubicBezTo>
                    <a:pt x="1535" y="8674"/>
                    <a:pt x="1535" y="8607"/>
                    <a:pt x="1502" y="8574"/>
                  </a:cubicBezTo>
                  <a:lnTo>
                    <a:pt x="434" y="7573"/>
                  </a:lnTo>
                  <a:lnTo>
                    <a:pt x="3069" y="7206"/>
                  </a:lnTo>
                  <a:cubicBezTo>
                    <a:pt x="3103" y="7173"/>
                    <a:pt x="3136" y="7139"/>
                    <a:pt x="3169" y="7106"/>
                  </a:cubicBezTo>
                  <a:cubicBezTo>
                    <a:pt x="3203" y="7073"/>
                    <a:pt x="3169" y="7006"/>
                    <a:pt x="3136" y="6973"/>
                  </a:cubicBezTo>
                  <a:lnTo>
                    <a:pt x="1368" y="4971"/>
                  </a:lnTo>
                  <a:lnTo>
                    <a:pt x="4370" y="4704"/>
                  </a:lnTo>
                  <a:cubicBezTo>
                    <a:pt x="4404" y="4671"/>
                    <a:pt x="4437" y="4638"/>
                    <a:pt x="4470" y="4604"/>
                  </a:cubicBezTo>
                  <a:cubicBezTo>
                    <a:pt x="4470" y="4538"/>
                    <a:pt x="4470" y="4504"/>
                    <a:pt x="4437" y="4471"/>
                  </a:cubicBezTo>
                  <a:lnTo>
                    <a:pt x="2369" y="2336"/>
                  </a:lnTo>
                  <a:lnTo>
                    <a:pt x="3803" y="2269"/>
                  </a:lnTo>
                  <a:cubicBezTo>
                    <a:pt x="3870" y="2269"/>
                    <a:pt x="3903" y="2236"/>
                    <a:pt x="3937" y="2169"/>
                  </a:cubicBezTo>
                  <a:lnTo>
                    <a:pt x="4504" y="601"/>
                  </a:lnTo>
                  <a:cubicBezTo>
                    <a:pt x="5438" y="3670"/>
                    <a:pt x="9807" y="6072"/>
                    <a:pt x="9974" y="6172"/>
                  </a:cubicBezTo>
                  <a:cubicBezTo>
                    <a:pt x="10000" y="6188"/>
                    <a:pt x="10025" y="6194"/>
                    <a:pt x="10048" y="6194"/>
                  </a:cubicBezTo>
                  <a:cubicBezTo>
                    <a:pt x="10175" y="6194"/>
                    <a:pt x="10249" y="5995"/>
                    <a:pt x="10108" y="5939"/>
                  </a:cubicBezTo>
                  <a:cubicBezTo>
                    <a:pt x="10074" y="5905"/>
                    <a:pt x="5238" y="3270"/>
                    <a:pt x="4670" y="134"/>
                  </a:cubicBezTo>
                  <a:cubicBezTo>
                    <a:pt x="4670" y="68"/>
                    <a:pt x="4604" y="1"/>
                    <a:pt x="4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11"/>
            <p:cNvSpPr/>
            <p:nvPr/>
          </p:nvSpPr>
          <p:spPr>
            <a:xfrm>
              <a:off x="7464608" y="2313411"/>
              <a:ext cx="247681" cy="513191"/>
            </a:xfrm>
            <a:custGeom>
              <a:avLst/>
              <a:gdLst/>
              <a:ahLst/>
              <a:cxnLst/>
              <a:rect l="l" t="t" r="r" b="b"/>
              <a:pathLst>
                <a:path w="11143" h="22918" extrusionOk="0">
                  <a:moveTo>
                    <a:pt x="2603" y="1"/>
                  </a:moveTo>
                  <a:lnTo>
                    <a:pt x="1" y="3470"/>
                  </a:lnTo>
                  <a:cubicBezTo>
                    <a:pt x="334" y="3703"/>
                    <a:pt x="701" y="4037"/>
                    <a:pt x="1068" y="4337"/>
                  </a:cubicBezTo>
                  <a:cubicBezTo>
                    <a:pt x="1402" y="4637"/>
                    <a:pt x="1769" y="4938"/>
                    <a:pt x="2102" y="5271"/>
                  </a:cubicBezTo>
                  <a:cubicBezTo>
                    <a:pt x="2803" y="5938"/>
                    <a:pt x="3470" y="6572"/>
                    <a:pt x="4070" y="7273"/>
                  </a:cubicBezTo>
                  <a:cubicBezTo>
                    <a:pt x="5271" y="8540"/>
                    <a:pt x="6272" y="9974"/>
                    <a:pt x="7006" y="11576"/>
                  </a:cubicBezTo>
                  <a:cubicBezTo>
                    <a:pt x="7073" y="11742"/>
                    <a:pt x="7139" y="11943"/>
                    <a:pt x="7173" y="12109"/>
                  </a:cubicBezTo>
                  <a:cubicBezTo>
                    <a:pt x="7239" y="12243"/>
                    <a:pt x="7273" y="12376"/>
                    <a:pt x="7273" y="12543"/>
                  </a:cubicBezTo>
                  <a:cubicBezTo>
                    <a:pt x="7339" y="12910"/>
                    <a:pt x="7339" y="13277"/>
                    <a:pt x="7306" y="13677"/>
                  </a:cubicBezTo>
                  <a:cubicBezTo>
                    <a:pt x="7239" y="14578"/>
                    <a:pt x="7106" y="15478"/>
                    <a:pt x="6906" y="16379"/>
                  </a:cubicBezTo>
                  <a:cubicBezTo>
                    <a:pt x="6539" y="18247"/>
                    <a:pt x="6038" y="20182"/>
                    <a:pt x="5538" y="22083"/>
                  </a:cubicBezTo>
                  <a:lnTo>
                    <a:pt x="7506" y="22917"/>
                  </a:lnTo>
                  <a:cubicBezTo>
                    <a:pt x="8540" y="21116"/>
                    <a:pt x="9408" y="19214"/>
                    <a:pt x="10108" y="17280"/>
                  </a:cubicBezTo>
                  <a:cubicBezTo>
                    <a:pt x="10475" y="16246"/>
                    <a:pt x="10775" y="15178"/>
                    <a:pt x="10975" y="14111"/>
                  </a:cubicBezTo>
                  <a:cubicBezTo>
                    <a:pt x="11109" y="13510"/>
                    <a:pt x="11142" y="12877"/>
                    <a:pt x="11142" y="12243"/>
                  </a:cubicBezTo>
                  <a:cubicBezTo>
                    <a:pt x="11109" y="11876"/>
                    <a:pt x="11075" y="11509"/>
                    <a:pt x="10975" y="11175"/>
                  </a:cubicBezTo>
                  <a:cubicBezTo>
                    <a:pt x="10909" y="10842"/>
                    <a:pt x="10842" y="10575"/>
                    <a:pt x="10742" y="10275"/>
                  </a:cubicBezTo>
                  <a:cubicBezTo>
                    <a:pt x="10375" y="9141"/>
                    <a:pt x="9875" y="8073"/>
                    <a:pt x="9241" y="7106"/>
                  </a:cubicBezTo>
                  <a:cubicBezTo>
                    <a:pt x="8674" y="6172"/>
                    <a:pt x="8007" y="5271"/>
                    <a:pt x="7306" y="4437"/>
                  </a:cubicBezTo>
                  <a:cubicBezTo>
                    <a:pt x="6606" y="3603"/>
                    <a:pt x="5838" y="2836"/>
                    <a:pt x="5071" y="2102"/>
                  </a:cubicBezTo>
                  <a:cubicBezTo>
                    <a:pt x="4671" y="1735"/>
                    <a:pt x="4304" y="1368"/>
                    <a:pt x="3870" y="1035"/>
                  </a:cubicBezTo>
                  <a:cubicBezTo>
                    <a:pt x="3470" y="668"/>
                    <a:pt x="3070" y="368"/>
                    <a:pt x="2603" y="1"/>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11"/>
            <p:cNvSpPr/>
            <p:nvPr/>
          </p:nvSpPr>
          <p:spPr>
            <a:xfrm>
              <a:off x="7398637" y="2283338"/>
              <a:ext cx="269153" cy="281832"/>
            </a:xfrm>
            <a:custGeom>
              <a:avLst/>
              <a:gdLst/>
              <a:ahLst/>
              <a:cxnLst/>
              <a:rect l="l" t="t" r="r" b="b"/>
              <a:pathLst>
                <a:path w="12109" h="12586" extrusionOk="0">
                  <a:moveTo>
                    <a:pt x="4494" y="0"/>
                  </a:moveTo>
                  <a:cubicBezTo>
                    <a:pt x="4440" y="0"/>
                    <a:pt x="4388" y="3"/>
                    <a:pt x="4336" y="9"/>
                  </a:cubicBezTo>
                  <a:cubicBezTo>
                    <a:pt x="1434" y="343"/>
                    <a:pt x="0" y="2978"/>
                    <a:pt x="2001" y="6014"/>
                  </a:cubicBezTo>
                  <a:cubicBezTo>
                    <a:pt x="3202" y="7715"/>
                    <a:pt x="4503" y="9383"/>
                    <a:pt x="5904" y="10951"/>
                  </a:cubicBezTo>
                  <a:cubicBezTo>
                    <a:pt x="6204" y="11317"/>
                    <a:pt x="6471" y="11618"/>
                    <a:pt x="6705" y="11885"/>
                  </a:cubicBezTo>
                  <a:cubicBezTo>
                    <a:pt x="7138" y="12318"/>
                    <a:pt x="7372" y="12585"/>
                    <a:pt x="7372" y="12585"/>
                  </a:cubicBezTo>
                  <a:lnTo>
                    <a:pt x="12109" y="8015"/>
                  </a:lnTo>
                  <a:cubicBezTo>
                    <a:pt x="12109" y="8015"/>
                    <a:pt x="11975" y="7782"/>
                    <a:pt x="11742" y="7415"/>
                  </a:cubicBezTo>
                  <a:cubicBezTo>
                    <a:pt x="11575" y="7148"/>
                    <a:pt x="11341" y="6814"/>
                    <a:pt x="11075" y="6381"/>
                  </a:cubicBezTo>
                  <a:cubicBezTo>
                    <a:pt x="9484" y="4075"/>
                    <a:pt x="6439" y="0"/>
                    <a:pt x="4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11"/>
            <p:cNvSpPr/>
            <p:nvPr/>
          </p:nvSpPr>
          <p:spPr>
            <a:xfrm>
              <a:off x="7558030" y="2776734"/>
              <a:ext cx="74173" cy="111112"/>
            </a:xfrm>
            <a:custGeom>
              <a:avLst/>
              <a:gdLst/>
              <a:ahLst/>
              <a:cxnLst/>
              <a:rect l="l" t="t" r="r" b="b"/>
              <a:pathLst>
                <a:path w="3337" h="4962" extrusionOk="0">
                  <a:moveTo>
                    <a:pt x="2165" y="0"/>
                  </a:moveTo>
                  <a:cubicBezTo>
                    <a:pt x="1159" y="0"/>
                    <a:pt x="1" y="1492"/>
                    <a:pt x="1" y="1492"/>
                  </a:cubicBezTo>
                  <a:lnTo>
                    <a:pt x="1869" y="4961"/>
                  </a:lnTo>
                  <a:lnTo>
                    <a:pt x="3337" y="2159"/>
                  </a:lnTo>
                  <a:lnTo>
                    <a:pt x="2803" y="258"/>
                  </a:lnTo>
                  <a:cubicBezTo>
                    <a:pt x="2608" y="75"/>
                    <a:pt x="2390" y="0"/>
                    <a:pt x="2165" y="0"/>
                  </a:cubicBez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11"/>
            <p:cNvSpPr/>
            <p:nvPr/>
          </p:nvSpPr>
          <p:spPr>
            <a:xfrm>
              <a:off x="7504662" y="2810144"/>
              <a:ext cx="94911" cy="94138"/>
            </a:xfrm>
            <a:custGeom>
              <a:avLst/>
              <a:gdLst/>
              <a:ahLst/>
              <a:cxnLst/>
              <a:rect l="l" t="t" r="r" b="b"/>
              <a:pathLst>
                <a:path w="4270" h="4204" extrusionOk="0">
                  <a:moveTo>
                    <a:pt x="2402" y="0"/>
                  </a:moveTo>
                  <a:lnTo>
                    <a:pt x="0" y="1268"/>
                  </a:lnTo>
                  <a:lnTo>
                    <a:pt x="1434" y="4203"/>
                  </a:lnTo>
                  <a:lnTo>
                    <a:pt x="4270" y="3469"/>
                  </a:lnTo>
                  <a:lnTo>
                    <a:pt x="2402" y="0"/>
                  </a:lnTo>
                  <a:close/>
                </a:path>
              </a:pathLst>
            </a:custGeom>
            <a:solidFill>
              <a:srgbClr val="CE7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11"/>
            <p:cNvSpPr/>
            <p:nvPr/>
          </p:nvSpPr>
          <p:spPr>
            <a:xfrm>
              <a:off x="6296842" y="3219456"/>
              <a:ext cx="550175" cy="497494"/>
            </a:xfrm>
            <a:custGeom>
              <a:avLst/>
              <a:gdLst/>
              <a:ahLst/>
              <a:cxnLst/>
              <a:rect l="l" t="t" r="r" b="b"/>
              <a:pathLst>
                <a:path w="24752" h="22217" extrusionOk="0">
                  <a:moveTo>
                    <a:pt x="5971" y="1"/>
                  </a:moveTo>
                  <a:lnTo>
                    <a:pt x="901" y="2403"/>
                  </a:lnTo>
                  <a:lnTo>
                    <a:pt x="0" y="18481"/>
                  </a:lnTo>
                  <a:lnTo>
                    <a:pt x="20115" y="22217"/>
                  </a:lnTo>
                  <a:lnTo>
                    <a:pt x="24751" y="17847"/>
                  </a:lnTo>
                  <a:lnTo>
                    <a:pt x="24618" y="2770"/>
                  </a:lnTo>
                  <a:lnTo>
                    <a:pt x="597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11"/>
            <p:cNvSpPr/>
            <p:nvPr/>
          </p:nvSpPr>
          <p:spPr>
            <a:xfrm>
              <a:off x="6296086" y="3219456"/>
              <a:ext cx="550931" cy="497494"/>
            </a:xfrm>
            <a:custGeom>
              <a:avLst/>
              <a:gdLst/>
              <a:ahLst/>
              <a:cxnLst/>
              <a:rect l="l" t="t" r="r" b="b"/>
              <a:pathLst>
                <a:path w="24786" h="22217" extrusionOk="0">
                  <a:moveTo>
                    <a:pt x="6005" y="1"/>
                  </a:moveTo>
                  <a:lnTo>
                    <a:pt x="3737" y="1068"/>
                  </a:lnTo>
                  <a:lnTo>
                    <a:pt x="3070" y="1369"/>
                  </a:lnTo>
                  <a:lnTo>
                    <a:pt x="935" y="2403"/>
                  </a:lnTo>
                  <a:lnTo>
                    <a:pt x="1" y="18481"/>
                  </a:lnTo>
                  <a:lnTo>
                    <a:pt x="20149" y="22217"/>
                  </a:lnTo>
                  <a:lnTo>
                    <a:pt x="22584" y="19949"/>
                  </a:lnTo>
                  <a:lnTo>
                    <a:pt x="22984" y="19548"/>
                  </a:lnTo>
                  <a:lnTo>
                    <a:pt x="24785" y="17847"/>
                  </a:lnTo>
                  <a:lnTo>
                    <a:pt x="24652" y="2770"/>
                  </a:lnTo>
                  <a:lnTo>
                    <a:pt x="60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11"/>
            <p:cNvSpPr/>
            <p:nvPr/>
          </p:nvSpPr>
          <p:spPr>
            <a:xfrm>
              <a:off x="6364303" y="3243371"/>
              <a:ext cx="442683" cy="422793"/>
            </a:xfrm>
            <a:custGeom>
              <a:avLst/>
              <a:gdLst/>
              <a:ahLst/>
              <a:cxnLst/>
              <a:rect l="l" t="t" r="r" b="b"/>
              <a:pathLst>
                <a:path w="19916" h="18881" extrusionOk="0">
                  <a:moveTo>
                    <a:pt x="668" y="0"/>
                  </a:moveTo>
                  <a:lnTo>
                    <a:pt x="1" y="301"/>
                  </a:lnTo>
                  <a:lnTo>
                    <a:pt x="18781" y="3103"/>
                  </a:lnTo>
                  <a:lnTo>
                    <a:pt x="19515" y="18881"/>
                  </a:lnTo>
                  <a:lnTo>
                    <a:pt x="19915" y="18480"/>
                  </a:lnTo>
                  <a:lnTo>
                    <a:pt x="19215" y="2902"/>
                  </a:lnTo>
                  <a:lnTo>
                    <a:pt x="6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11"/>
            <p:cNvSpPr/>
            <p:nvPr/>
          </p:nvSpPr>
          <p:spPr>
            <a:xfrm>
              <a:off x="6506670" y="3252328"/>
              <a:ext cx="130520" cy="29155"/>
            </a:xfrm>
            <a:custGeom>
              <a:avLst/>
              <a:gdLst/>
              <a:ahLst/>
              <a:cxnLst/>
              <a:rect l="l" t="t" r="r" b="b"/>
              <a:pathLst>
                <a:path w="5872" h="1302" extrusionOk="0">
                  <a:moveTo>
                    <a:pt x="1168" y="1"/>
                  </a:moveTo>
                  <a:lnTo>
                    <a:pt x="0" y="534"/>
                  </a:lnTo>
                  <a:lnTo>
                    <a:pt x="4804" y="1302"/>
                  </a:lnTo>
                  <a:lnTo>
                    <a:pt x="5871" y="668"/>
                  </a:lnTo>
                  <a:lnTo>
                    <a:pt x="11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11"/>
            <p:cNvSpPr/>
            <p:nvPr/>
          </p:nvSpPr>
          <p:spPr>
            <a:xfrm>
              <a:off x="6465882" y="3146748"/>
              <a:ext cx="221719" cy="146693"/>
            </a:xfrm>
            <a:custGeom>
              <a:avLst/>
              <a:gdLst/>
              <a:ahLst/>
              <a:cxnLst/>
              <a:rect l="l" t="t" r="r" b="b"/>
              <a:pathLst>
                <a:path w="9975" h="6551" extrusionOk="0">
                  <a:moveTo>
                    <a:pt x="1892" y="1"/>
                  </a:moveTo>
                  <a:cubicBezTo>
                    <a:pt x="1710" y="1"/>
                    <a:pt x="1596" y="14"/>
                    <a:pt x="1569" y="46"/>
                  </a:cubicBezTo>
                  <a:cubicBezTo>
                    <a:pt x="1335" y="313"/>
                    <a:pt x="1" y="5049"/>
                    <a:pt x="1" y="5049"/>
                  </a:cubicBezTo>
                  <a:lnTo>
                    <a:pt x="1035" y="5183"/>
                  </a:lnTo>
                  <a:lnTo>
                    <a:pt x="1635" y="4716"/>
                  </a:lnTo>
                  <a:cubicBezTo>
                    <a:pt x="1635" y="4716"/>
                    <a:pt x="2269" y="980"/>
                    <a:pt x="2436" y="913"/>
                  </a:cubicBezTo>
                  <a:cubicBezTo>
                    <a:pt x="2440" y="912"/>
                    <a:pt x="2446" y="912"/>
                    <a:pt x="2454" y="912"/>
                  </a:cubicBezTo>
                  <a:cubicBezTo>
                    <a:pt x="2827" y="912"/>
                    <a:pt x="7709" y="1616"/>
                    <a:pt x="7840" y="1747"/>
                  </a:cubicBezTo>
                  <a:cubicBezTo>
                    <a:pt x="7973" y="1880"/>
                    <a:pt x="8173" y="6317"/>
                    <a:pt x="8173" y="6317"/>
                  </a:cubicBezTo>
                  <a:lnTo>
                    <a:pt x="9441" y="6550"/>
                  </a:lnTo>
                  <a:lnTo>
                    <a:pt x="9975" y="6117"/>
                  </a:lnTo>
                  <a:cubicBezTo>
                    <a:pt x="9975" y="6117"/>
                    <a:pt x="9374" y="913"/>
                    <a:pt x="8874" y="846"/>
                  </a:cubicBezTo>
                  <a:cubicBezTo>
                    <a:pt x="8432" y="787"/>
                    <a:pt x="3259" y="1"/>
                    <a:pt x="1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11"/>
            <p:cNvSpPr/>
            <p:nvPr/>
          </p:nvSpPr>
          <p:spPr>
            <a:xfrm>
              <a:off x="6790648" y="3495085"/>
              <a:ext cx="44499" cy="97878"/>
            </a:xfrm>
            <a:custGeom>
              <a:avLst/>
              <a:gdLst/>
              <a:ahLst/>
              <a:cxnLst/>
              <a:rect l="l" t="t" r="r" b="b"/>
              <a:pathLst>
                <a:path w="2002" h="4371" extrusionOk="0">
                  <a:moveTo>
                    <a:pt x="0" y="1"/>
                  </a:moveTo>
                  <a:lnTo>
                    <a:pt x="34" y="668"/>
                  </a:lnTo>
                  <a:lnTo>
                    <a:pt x="34" y="1001"/>
                  </a:lnTo>
                  <a:lnTo>
                    <a:pt x="167" y="4004"/>
                  </a:lnTo>
                  <a:lnTo>
                    <a:pt x="167" y="4371"/>
                  </a:lnTo>
                  <a:lnTo>
                    <a:pt x="2002" y="3103"/>
                  </a:lnTo>
                  <a:cubicBezTo>
                    <a:pt x="1435" y="2569"/>
                    <a:pt x="934" y="1935"/>
                    <a:pt x="601" y="1202"/>
                  </a:cubicBezTo>
                  <a:cubicBezTo>
                    <a:pt x="267" y="568"/>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11"/>
            <p:cNvSpPr/>
            <p:nvPr/>
          </p:nvSpPr>
          <p:spPr>
            <a:xfrm>
              <a:off x="6791382" y="3510021"/>
              <a:ext cx="33386" cy="74724"/>
            </a:xfrm>
            <a:custGeom>
              <a:avLst/>
              <a:gdLst/>
              <a:ahLst/>
              <a:cxnLst/>
              <a:rect l="l" t="t" r="r" b="b"/>
              <a:pathLst>
                <a:path w="1502" h="3337" extrusionOk="0">
                  <a:moveTo>
                    <a:pt x="1" y="1"/>
                  </a:moveTo>
                  <a:lnTo>
                    <a:pt x="1" y="334"/>
                  </a:lnTo>
                  <a:lnTo>
                    <a:pt x="134" y="3337"/>
                  </a:lnTo>
                  <a:lnTo>
                    <a:pt x="1502" y="2403"/>
                  </a:lnTo>
                  <a:cubicBezTo>
                    <a:pt x="801" y="1902"/>
                    <a:pt x="267" y="70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11"/>
            <p:cNvSpPr/>
            <p:nvPr/>
          </p:nvSpPr>
          <p:spPr>
            <a:xfrm>
              <a:off x="6789892" y="3495847"/>
              <a:ext cx="13381" cy="26893"/>
            </a:xfrm>
            <a:custGeom>
              <a:avLst/>
              <a:gdLst/>
              <a:ahLst/>
              <a:cxnLst/>
              <a:rect l="l" t="t" r="r" b="b"/>
              <a:pathLst>
                <a:path w="602" h="1201" extrusionOk="0">
                  <a:moveTo>
                    <a:pt x="1" y="0"/>
                  </a:moveTo>
                  <a:lnTo>
                    <a:pt x="68" y="967"/>
                  </a:lnTo>
                  <a:cubicBezTo>
                    <a:pt x="234" y="1034"/>
                    <a:pt x="434" y="1101"/>
                    <a:pt x="601" y="1201"/>
                  </a:cubicBezTo>
                  <a:cubicBezTo>
                    <a:pt x="268" y="534"/>
                    <a:pt x="1"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11"/>
            <p:cNvSpPr/>
            <p:nvPr/>
          </p:nvSpPr>
          <p:spPr>
            <a:xfrm>
              <a:off x="6789159" y="3451017"/>
              <a:ext cx="80841" cy="97878"/>
            </a:xfrm>
            <a:custGeom>
              <a:avLst/>
              <a:gdLst/>
              <a:ahLst/>
              <a:cxnLst/>
              <a:rect l="l" t="t" r="r" b="b"/>
              <a:pathLst>
                <a:path w="3637" h="4371" extrusionOk="0">
                  <a:moveTo>
                    <a:pt x="0" y="1"/>
                  </a:moveTo>
                  <a:lnTo>
                    <a:pt x="0" y="234"/>
                  </a:lnTo>
                  <a:lnTo>
                    <a:pt x="101" y="2536"/>
                  </a:lnTo>
                  <a:lnTo>
                    <a:pt x="101" y="2903"/>
                  </a:lnTo>
                  <a:cubicBezTo>
                    <a:pt x="1201" y="3070"/>
                    <a:pt x="2269" y="3603"/>
                    <a:pt x="3103" y="4370"/>
                  </a:cubicBezTo>
                  <a:lnTo>
                    <a:pt x="3636" y="1869"/>
                  </a:lnTo>
                  <a:cubicBezTo>
                    <a:pt x="2202" y="434"/>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11"/>
            <p:cNvSpPr/>
            <p:nvPr/>
          </p:nvSpPr>
          <p:spPr>
            <a:xfrm>
              <a:off x="6783958" y="3330008"/>
              <a:ext cx="60081" cy="94899"/>
            </a:xfrm>
            <a:custGeom>
              <a:avLst/>
              <a:gdLst/>
              <a:ahLst/>
              <a:cxnLst/>
              <a:rect l="l" t="t" r="r" b="b"/>
              <a:pathLst>
                <a:path w="2703" h="4238" extrusionOk="0">
                  <a:moveTo>
                    <a:pt x="1335" y="1"/>
                  </a:moveTo>
                  <a:cubicBezTo>
                    <a:pt x="935" y="434"/>
                    <a:pt x="468" y="868"/>
                    <a:pt x="1" y="1235"/>
                  </a:cubicBezTo>
                  <a:lnTo>
                    <a:pt x="1" y="1435"/>
                  </a:lnTo>
                  <a:lnTo>
                    <a:pt x="34" y="2002"/>
                  </a:lnTo>
                  <a:lnTo>
                    <a:pt x="68" y="3236"/>
                  </a:lnTo>
                  <a:lnTo>
                    <a:pt x="101" y="3970"/>
                  </a:lnTo>
                  <a:lnTo>
                    <a:pt x="101" y="4237"/>
                  </a:lnTo>
                  <a:cubicBezTo>
                    <a:pt x="1068" y="3770"/>
                    <a:pt x="1936" y="3170"/>
                    <a:pt x="2703" y="2403"/>
                  </a:cubicBezTo>
                  <a:lnTo>
                    <a:pt x="1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11"/>
            <p:cNvSpPr/>
            <p:nvPr/>
          </p:nvSpPr>
          <p:spPr>
            <a:xfrm>
              <a:off x="6706117" y="3252328"/>
              <a:ext cx="69728" cy="56048"/>
            </a:xfrm>
            <a:custGeom>
              <a:avLst/>
              <a:gdLst/>
              <a:ahLst/>
              <a:cxnLst/>
              <a:rect l="l" t="t" r="r" b="b"/>
              <a:pathLst>
                <a:path w="3137" h="2503" extrusionOk="0">
                  <a:moveTo>
                    <a:pt x="1768" y="1"/>
                  </a:moveTo>
                  <a:cubicBezTo>
                    <a:pt x="934" y="501"/>
                    <a:pt x="301" y="1268"/>
                    <a:pt x="0" y="2202"/>
                  </a:cubicBezTo>
                  <a:lnTo>
                    <a:pt x="201" y="2236"/>
                  </a:lnTo>
                  <a:lnTo>
                    <a:pt x="834" y="2302"/>
                  </a:lnTo>
                  <a:lnTo>
                    <a:pt x="1468" y="2402"/>
                  </a:lnTo>
                  <a:lnTo>
                    <a:pt x="1902" y="2469"/>
                  </a:lnTo>
                  <a:lnTo>
                    <a:pt x="2202" y="2502"/>
                  </a:lnTo>
                  <a:cubicBezTo>
                    <a:pt x="2469" y="2136"/>
                    <a:pt x="2769" y="1769"/>
                    <a:pt x="3136" y="1468"/>
                  </a:cubicBezTo>
                  <a:lnTo>
                    <a:pt x="17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11"/>
            <p:cNvSpPr/>
            <p:nvPr/>
          </p:nvSpPr>
          <p:spPr>
            <a:xfrm>
              <a:off x="6711296" y="3259807"/>
              <a:ext cx="55635" cy="47830"/>
            </a:xfrm>
            <a:custGeom>
              <a:avLst/>
              <a:gdLst/>
              <a:ahLst/>
              <a:cxnLst/>
              <a:rect l="l" t="t" r="r" b="b"/>
              <a:pathLst>
                <a:path w="2503" h="2136" extrusionOk="0">
                  <a:moveTo>
                    <a:pt x="1469" y="0"/>
                  </a:moveTo>
                  <a:cubicBezTo>
                    <a:pt x="701" y="401"/>
                    <a:pt x="201" y="1401"/>
                    <a:pt x="1" y="1902"/>
                  </a:cubicBezTo>
                  <a:lnTo>
                    <a:pt x="601" y="1968"/>
                  </a:lnTo>
                  <a:cubicBezTo>
                    <a:pt x="568" y="1902"/>
                    <a:pt x="535" y="1835"/>
                    <a:pt x="535" y="1735"/>
                  </a:cubicBezTo>
                  <a:cubicBezTo>
                    <a:pt x="535" y="1451"/>
                    <a:pt x="752" y="1310"/>
                    <a:pt x="968" y="1310"/>
                  </a:cubicBezTo>
                  <a:cubicBezTo>
                    <a:pt x="1185" y="1310"/>
                    <a:pt x="1402" y="1451"/>
                    <a:pt x="1402" y="1735"/>
                  </a:cubicBezTo>
                  <a:cubicBezTo>
                    <a:pt x="1402" y="1868"/>
                    <a:pt x="1369" y="2002"/>
                    <a:pt x="1269" y="2068"/>
                  </a:cubicBezTo>
                  <a:lnTo>
                    <a:pt x="1669" y="2135"/>
                  </a:lnTo>
                  <a:cubicBezTo>
                    <a:pt x="1902" y="1768"/>
                    <a:pt x="2203" y="1401"/>
                    <a:pt x="2503" y="1101"/>
                  </a:cubicBezTo>
                  <a:lnTo>
                    <a:pt x="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11"/>
            <p:cNvSpPr/>
            <p:nvPr/>
          </p:nvSpPr>
          <p:spPr>
            <a:xfrm>
              <a:off x="6788425" y="3456257"/>
              <a:ext cx="77863" cy="82180"/>
            </a:xfrm>
            <a:custGeom>
              <a:avLst/>
              <a:gdLst/>
              <a:ahLst/>
              <a:cxnLst/>
              <a:rect l="l" t="t" r="r" b="b"/>
              <a:pathLst>
                <a:path w="3503" h="3670" extrusionOk="0">
                  <a:moveTo>
                    <a:pt x="1142" y="776"/>
                  </a:moveTo>
                  <a:cubicBezTo>
                    <a:pt x="1236" y="776"/>
                    <a:pt x="1334" y="794"/>
                    <a:pt x="1434" y="834"/>
                  </a:cubicBezTo>
                  <a:cubicBezTo>
                    <a:pt x="1768" y="934"/>
                    <a:pt x="1968" y="1301"/>
                    <a:pt x="1868" y="1635"/>
                  </a:cubicBezTo>
                  <a:cubicBezTo>
                    <a:pt x="1810" y="2042"/>
                    <a:pt x="1480" y="2269"/>
                    <a:pt x="1143" y="2269"/>
                  </a:cubicBezTo>
                  <a:cubicBezTo>
                    <a:pt x="900" y="2269"/>
                    <a:pt x="654" y="2152"/>
                    <a:pt x="500" y="1902"/>
                  </a:cubicBezTo>
                  <a:cubicBezTo>
                    <a:pt x="217" y="1363"/>
                    <a:pt x="608" y="776"/>
                    <a:pt x="1142" y="776"/>
                  </a:cubicBezTo>
                  <a:close/>
                  <a:moveTo>
                    <a:pt x="0" y="0"/>
                  </a:moveTo>
                  <a:lnTo>
                    <a:pt x="100" y="2302"/>
                  </a:lnTo>
                  <a:cubicBezTo>
                    <a:pt x="1501" y="2535"/>
                    <a:pt x="3036" y="3669"/>
                    <a:pt x="3036" y="3669"/>
                  </a:cubicBezTo>
                  <a:lnTo>
                    <a:pt x="3503" y="1701"/>
                  </a:lnTo>
                  <a:cubicBezTo>
                    <a:pt x="2502" y="834"/>
                    <a:pt x="1301" y="2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11"/>
            <p:cNvSpPr/>
            <p:nvPr/>
          </p:nvSpPr>
          <p:spPr>
            <a:xfrm>
              <a:off x="6784713" y="3339726"/>
              <a:ext cx="51168" cy="79202"/>
            </a:xfrm>
            <a:custGeom>
              <a:avLst/>
              <a:gdLst/>
              <a:ahLst/>
              <a:cxnLst/>
              <a:rect l="l" t="t" r="r" b="b"/>
              <a:pathLst>
                <a:path w="2302" h="3537" extrusionOk="0">
                  <a:moveTo>
                    <a:pt x="1201" y="0"/>
                  </a:moveTo>
                  <a:cubicBezTo>
                    <a:pt x="834" y="401"/>
                    <a:pt x="434" y="734"/>
                    <a:pt x="0" y="1001"/>
                  </a:cubicBezTo>
                  <a:lnTo>
                    <a:pt x="0" y="1568"/>
                  </a:lnTo>
                  <a:lnTo>
                    <a:pt x="34" y="1568"/>
                  </a:lnTo>
                  <a:cubicBezTo>
                    <a:pt x="768" y="1668"/>
                    <a:pt x="768" y="2702"/>
                    <a:pt x="34" y="2802"/>
                  </a:cubicBezTo>
                  <a:lnTo>
                    <a:pt x="67" y="3536"/>
                  </a:lnTo>
                  <a:cubicBezTo>
                    <a:pt x="868" y="3103"/>
                    <a:pt x="1601" y="2569"/>
                    <a:pt x="2302" y="1969"/>
                  </a:cubicBezTo>
                  <a:lnTo>
                    <a:pt x="12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11"/>
            <p:cNvSpPr/>
            <p:nvPr/>
          </p:nvSpPr>
          <p:spPr>
            <a:xfrm>
              <a:off x="6440676" y="2481489"/>
              <a:ext cx="115694" cy="605784"/>
            </a:xfrm>
            <a:custGeom>
              <a:avLst/>
              <a:gdLst/>
              <a:ahLst/>
              <a:cxnLst/>
              <a:rect l="l" t="t" r="r" b="b"/>
              <a:pathLst>
                <a:path w="5205" h="27053" extrusionOk="0">
                  <a:moveTo>
                    <a:pt x="301" y="0"/>
                  </a:moveTo>
                  <a:cubicBezTo>
                    <a:pt x="301" y="0"/>
                    <a:pt x="1" y="12943"/>
                    <a:pt x="267" y="14677"/>
                  </a:cubicBezTo>
                  <a:cubicBezTo>
                    <a:pt x="1035" y="19180"/>
                    <a:pt x="3236" y="27053"/>
                    <a:pt x="3236" y="27053"/>
                  </a:cubicBezTo>
                  <a:lnTo>
                    <a:pt x="5204" y="26319"/>
                  </a:lnTo>
                  <a:cubicBezTo>
                    <a:pt x="5204" y="26319"/>
                    <a:pt x="3336" y="18080"/>
                    <a:pt x="3136" y="15111"/>
                  </a:cubicBezTo>
                  <a:cubicBezTo>
                    <a:pt x="2903" y="12142"/>
                    <a:pt x="2669" y="1601"/>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11"/>
            <p:cNvSpPr/>
            <p:nvPr/>
          </p:nvSpPr>
          <p:spPr>
            <a:xfrm>
              <a:off x="6586733" y="2664480"/>
              <a:ext cx="76396" cy="81845"/>
            </a:xfrm>
            <a:custGeom>
              <a:avLst/>
              <a:gdLst/>
              <a:ahLst/>
              <a:cxnLst/>
              <a:rect l="l" t="t" r="r" b="b"/>
              <a:pathLst>
                <a:path w="3437" h="3655" extrusionOk="0">
                  <a:moveTo>
                    <a:pt x="2870" y="1"/>
                  </a:moveTo>
                  <a:lnTo>
                    <a:pt x="1" y="1568"/>
                  </a:lnTo>
                  <a:lnTo>
                    <a:pt x="1" y="3336"/>
                  </a:lnTo>
                  <a:cubicBezTo>
                    <a:pt x="142" y="3571"/>
                    <a:pt x="474" y="3655"/>
                    <a:pt x="880" y="3655"/>
                  </a:cubicBezTo>
                  <a:cubicBezTo>
                    <a:pt x="1919" y="3655"/>
                    <a:pt x="3437" y="3103"/>
                    <a:pt x="3437" y="3103"/>
                  </a:cubicBezTo>
                  <a:lnTo>
                    <a:pt x="2870"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11"/>
            <p:cNvSpPr/>
            <p:nvPr/>
          </p:nvSpPr>
          <p:spPr>
            <a:xfrm>
              <a:off x="6650504" y="2664480"/>
              <a:ext cx="61570" cy="72485"/>
            </a:xfrm>
            <a:custGeom>
              <a:avLst/>
              <a:gdLst/>
              <a:ahLst/>
              <a:cxnLst/>
              <a:rect l="l" t="t" r="r" b="b"/>
              <a:pathLst>
                <a:path w="2770" h="3237" extrusionOk="0">
                  <a:moveTo>
                    <a:pt x="1" y="1"/>
                  </a:moveTo>
                  <a:lnTo>
                    <a:pt x="568" y="3103"/>
                  </a:lnTo>
                  <a:lnTo>
                    <a:pt x="2603" y="3236"/>
                  </a:lnTo>
                  <a:lnTo>
                    <a:pt x="2769" y="1001"/>
                  </a:lnTo>
                  <a:lnTo>
                    <a:pt x="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11"/>
            <p:cNvSpPr/>
            <p:nvPr/>
          </p:nvSpPr>
          <p:spPr>
            <a:xfrm>
              <a:off x="6101618" y="2084761"/>
              <a:ext cx="304228" cy="335529"/>
            </a:xfrm>
            <a:custGeom>
              <a:avLst/>
              <a:gdLst/>
              <a:ahLst/>
              <a:cxnLst/>
              <a:rect l="l" t="t" r="r" b="b"/>
              <a:pathLst>
                <a:path w="13687" h="14984" extrusionOk="0">
                  <a:moveTo>
                    <a:pt x="7007" y="0"/>
                  </a:moveTo>
                  <a:cubicBezTo>
                    <a:pt x="3105" y="0"/>
                    <a:pt x="2345" y="2573"/>
                    <a:pt x="2345" y="2573"/>
                  </a:cubicBezTo>
                  <a:cubicBezTo>
                    <a:pt x="2256" y="2552"/>
                    <a:pt x="2168" y="2541"/>
                    <a:pt x="2081" y="2541"/>
                  </a:cubicBezTo>
                  <a:cubicBezTo>
                    <a:pt x="930" y="2541"/>
                    <a:pt x="1" y="4352"/>
                    <a:pt x="311" y="7143"/>
                  </a:cubicBezTo>
                  <a:cubicBezTo>
                    <a:pt x="644" y="10112"/>
                    <a:pt x="2479" y="10245"/>
                    <a:pt x="2779" y="11379"/>
                  </a:cubicBezTo>
                  <a:cubicBezTo>
                    <a:pt x="3079" y="12480"/>
                    <a:pt x="2512" y="14081"/>
                    <a:pt x="2512" y="14081"/>
                  </a:cubicBezTo>
                  <a:cubicBezTo>
                    <a:pt x="3046" y="13648"/>
                    <a:pt x="3213" y="12280"/>
                    <a:pt x="3213" y="12280"/>
                  </a:cubicBezTo>
                  <a:lnTo>
                    <a:pt x="3213" y="12280"/>
                  </a:lnTo>
                  <a:cubicBezTo>
                    <a:pt x="3279" y="13114"/>
                    <a:pt x="3079" y="13948"/>
                    <a:pt x="2612" y="14648"/>
                  </a:cubicBezTo>
                  <a:cubicBezTo>
                    <a:pt x="3449" y="14894"/>
                    <a:pt x="4512" y="14983"/>
                    <a:pt x="5615" y="14983"/>
                  </a:cubicBezTo>
                  <a:cubicBezTo>
                    <a:pt x="8557" y="14983"/>
                    <a:pt x="11785" y="14348"/>
                    <a:pt x="11785" y="14348"/>
                  </a:cubicBezTo>
                  <a:cubicBezTo>
                    <a:pt x="11552" y="13814"/>
                    <a:pt x="11452" y="13247"/>
                    <a:pt x="11519" y="12680"/>
                  </a:cubicBezTo>
                  <a:lnTo>
                    <a:pt x="11519" y="12680"/>
                  </a:lnTo>
                  <a:cubicBezTo>
                    <a:pt x="11652" y="13214"/>
                    <a:pt x="12052" y="13681"/>
                    <a:pt x="12553" y="13914"/>
                  </a:cubicBezTo>
                  <a:cubicBezTo>
                    <a:pt x="11719" y="12013"/>
                    <a:pt x="11685" y="9878"/>
                    <a:pt x="12453" y="7943"/>
                  </a:cubicBezTo>
                  <a:cubicBezTo>
                    <a:pt x="13687" y="4608"/>
                    <a:pt x="12486" y="438"/>
                    <a:pt x="7849" y="38"/>
                  </a:cubicBezTo>
                  <a:cubicBezTo>
                    <a:pt x="7553" y="12"/>
                    <a:pt x="7273" y="0"/>
                    <a:pt x="7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11"/>
            <p:cNvSpPr/>
            <p:nvPr/>
          </p:nvSpPr>
          <p:spPr>
            <a:xfrm>
              <a:off x="6187838" y="2902759"/>
              <a:ext cx="349994" cy="1380139"/>
            </a:xfrm>
            <a:custGeom>
              <a:avLst/>
              <a:gdLst/>
              <a:ahLst/>
              <a:cxnLst/>
              <a:rect l="l" t="t" r="r" b="b"/>
              <a:pathLst>
                <a:path w="15746" h="61634" extrusionOk="0">
                  <a:moveTo>
                    <a:pt x="401" y="1"/>
                  </a:moveTo>
                  <a:cubicBezTo>
                    <a:pt x="401" y="1"/>
                    <a:pt x="1" y="10575"/>
                    <a:pt x="6906" y="27620"/>
                  </a:cubicBezTo>
                  <a:cubicBezTo>
                    <a:pt x="5905" y="43932"/>
                    <a:pt x="13744" y="61478"/>
                    <a:pt x="13744" y="61478"/>
                  </a:cubicBezTo>
                  <a:cubicBezTo>
                    <a:pt x="13894" y="61585"/>
                    <a:pt x="14151" y="61634"/>
                    <a:pt x="14432" y="61634"/>
                  </a:cubicBezTo>
                  <a:cubicBezTo>
                    <a:pt x="15024" y="61634"/>
                    <a:pt x="15723" y="61417"/>
                    <a:pt x="15745" y="61078"/>
                  </a:cubicBezTo>
                  <a:cubicBezTo>
                    <a:pt x="14578" y="58776"/>
                    <a:pt x="13977" y="37694"/>
                    <a:pt x="13210" y="27620"/>
                  </a:cubicBezTo>
                  <a:cubicBezTo>
                    <a:pt x="13410" y="16913"/>
                    <a:pt x="11242" y="1"/>
                    <a:pt x="1124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11"/>
            <p:cNvSpPr/>
            <p:nvPr/>
          </p:nvSpPr>
          <p:spPr>
            <a:xfrm>
              <a:off x="5968386" y="2902759"/>
              <a:ext cx="403362" cy="1387887"/>
            </a:xfrm>
            <a:custGeom>
              <a:avLst/>
              <a:gdLst/>
              <a:ahLst/>
              <a:cxnLst/>
              <a:rect l="l" t="t" r="r" b="b"/>
              <a:pathLst>
                <a:path w="18147" h="61980" extrusionOk="0">
                  <a:moveTo>
                    <a:pt x="8640" y="1"/>
                  </a:moveTo>
                  <a:cubicBezTo>
                    <a:pt x="8640" y="1"/>
                    <a:pt x="2469" y="5571"/>
                    <a:pt x="4437" y="28854"/>
                  </a:cubicBezTo>
                  <a:cubicBezTo>
                    <a:pt x="0" y="39395"/>
                    <a:pt x="5237" y="61878"/>
                    <a:pt x="5237" y="61878"/>
                  </a:cubicBezTo>
                  <a:cubicBezTo>
                    <a:pt x="5473" y="61950"/>
                    <a:pt x="5667" y="61980"/>
                    <a:pt x="5832" y="61980"/>
                  </a:cubicBezTo>
                  <a:cubicBezTo>
                    <a:pt x="6439" y="61980"/>
                    <a:pt x="6652" y="61573"/>
                    <a:pt x="7072" y="61311"/>
                  </a:cubicBezTo>
                  <a:cubicBezTo>
                    <a:pt x="7105" y="50103"/>
                    <a:pt x="9207" y="38261"/>
                    <a:pt x="11275" y="28421"/>
                  </a:cubicBezTo>
                  <a:cubicBezTo>
                    <a:pt x="13210" y="19081"/>
                    <a:pt x="18146" y="1"/>
                    <a:pt x="18146"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11"/>
            <p:cNvSpPr/>
            <p:nvPr/>
          </p:nvSpPr>
          <p:spPr>
            <a:xfrm>
              <a:off x="6030668" y="2910977"/>
              <a:ext cx="455997" cy="618503"/>
            </a:xfrm>
            <a:custGeom>
              <a:avLst/>
              <a:gdLst/>
              <a:ahLst/>
              <a:cxnLst/>
              <a:rect l="l" t="t" r="r" b="b"/>
              <a:pathLst>
                <a:path w="20515" h="27621" extrusionOk="0">
                  <a:moveTo>
                    <a:pt x="18547" y="0"/>
                  </a:moveTo>
                  <a:cubicBezTo>
                    <a:pt x="18547" y="0"/>
                    <a:pt x="9140" y="234"/>
                    <a:pt x="5304" y="234"/>
                  </a:cubicBezTo>
                  <a:cubicBezTo>
                    <a:pt x="1134" y="5238"/>
                    <a:pt x="0" y="21249"/>
                    <a:pt x="767" y="24751"/>
                  </a:cubicBezTo>
                  <a:cubicBezTo>
                    <a:pt x="1101" y="25118"/>
                    <a:pt x="1501" y="25419"/>
                    <a:pt x="1935" y="25652"/>
                  </a:cubicBezTo>
                  <a:cubicBezTo>
                    <a:pt x="1968" y="23484"/>
                    <a:pt x="2602" y="22483"/>
                    <a:pt x="2602" y="22483"/>
                  </a:cubicBezTo>
                  <a:lnTo>
                    <a:pt x="2602" y="22483"/>
                  </a:lnTo>
                  <a:cubicBezTo>
                    <a:pt x="2502" y="23717"/>
                    <a:pt x="2602" y="24952"/>
                    <a:pt x="2936" y="26152"/>
                  </a:cubicBezTo>
                  <a:cubicBezTo>
                    <a:pt x="4891" y="26962"/>
                    <a:pt x="7912" y="27620"/>
                    <a:pt x="11699" y="27620"/>
                  </a:cubicBezTo>
                  <a:cubicBezTo>
                    <a:pt x="14306" y="27620"/>
                    <a:pt x="17277" y="27308"/>
                    <a:pt x="20515" y="26519"/>
                  </a:cubicBezTo>
                  <a:cubicBezTo>
                    <a:pt x="20515" y="17213"/>
                    <a:pt x="18680" y="1535"/>
                    <a:pt x="185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11"/>
            <p:cNvSpPr/>
            <p:nvPr/>
          </p:nvSpPr>
          <p:spPr>
            <a:xfrm>
              <a:off x="6052895" y="4288362"/>
              <a:ext cx="125341" cy="191232"/>
            </a:xfrm>
            <a:custGeom>
              <a:avLst/>
              <a:gdLst/>
              <a:ahLst/>
              <a:cxnLst/>
              <a:rect l="l" t="t" r="r" b="b"/>
              <a:pathLst>
                <a:path w="5639" h="8540" extrusionOk="0">
                  <a:moveTo>
                    <a:pt x="1435" y="0"/>
                  </a:moveTo>
                  <a:cubicBezTo>
                    <a:pt x="1435" y="0"/>
                    <a:pt x="268" y="300"/>
                    <a:pt x="134" y="2035"/>
                  </a:cubicBezTo>
                  <a:cubicBezTo>
                    <a:pt x="1" y="3769"/>
                    <a:pt x="501" y="8540"/>
                    <a:pt x="501" y="8540"/>
                  </a:cubicBezTo>
                  <a:lnTo>
                    <a:pt x="935" y="8540"/>
                  </a:lnTo>
                  <a:cubicBezTo>
                    <a:pt x="935" y="8540"/>
                    <a:pt x="801" y="4236"/>
                    <a:pt x="968" y="3436"/>
                  </a:cubicBezTo>
                  <a:cubicBezTo>
                    <a:pt x="1102" y="5704"/>
                    <a:pt x="2736" y="8540"/>
                    <a:pt x="4871" y="8540"/>
                  </a:cubicBezTo>
                  <a:cubicBezTo>
                    <a:pt x="5638" y="8540"/>
                    <a:pt x="3970" y="5104"/>
                    <a:pt x="3703" y="3002"/>
                  </a:cubicBezTo>
                  <a:cubicBezTo>
                    <a:pt x="3437" y="901"/>
                    <a:pt x="3337" y="167"/>
                    <a:pt x="3337" y="167"/>
                  </a:cubicBezTo>
                  <a:lnTo>
                    <a:pt x="1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11"/>
            <p:cNvSpPr/>
            <p:nvPr/>
          </p:nvSpPr>
          <p:spPr>
            <a:xfrm>
              <a:off x="6084792" y="4257729"/>
              <a:ext cx="61926" cy="173676"/>
            </a:xfrm>
            <a:custGeom>
              <a:avLst/>
              <a:gdLst/>
              <a:ahLst/>
              <a:cxnLst/>
              <a:rect l="l" t="t" r="r" b="b"/>
              <a:pathLst>
                <a:path w="2786" h="7756" extrusionOk="0">
                  <a:moveTo>
                    <a:pt x="1868" y="0"/>
                  </a:moveTo>
                  <a:lnTo>
                    <a:pt x="0" y="1368"/>
                  </a:lnTo>
                  <a:cubicBezTo>
                    <a:pt x="100" y="3703"/>
                    <a:pt x="934" y="6705"/>
                    <a:pt x="2002" y="7673"/>
                  </a:cubicBezTo>
                  <a:cubicBezTo>
                    <a:pt x="2083" y="7730"/>
                    <a:pt x="2173" y="7755"/>
                    <a:pt x="2261" y="7755"/>
                  </a:cubicBezTo>
                  <a:cubicBezTo>
                    <a:pt x="2532" y="7755"/>
                    <a:pt x="2786" y="7516"/>
                    <a:pt x="2735" y="7239"/>
                  </a:cubicBezTo>
                  <a:cubicBezTo>
                    <a:pt x="2202" y="4837"/>
                    <a:pt x="1902" y="2436"/>
                    <a:pt x="1868"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11"/>
            <p:cNvSpPr/>
            <p:nvPr/>
          </p:nvSpPr>
          <p:spPr>
            <a:xfrm>
              <a:off x="6469594" y="4288362"/>
              <a:ext cx="125319" cy="191232"/>
            </a:xfrm>
            <a:custGeom>
              <a:avLst/>
              <a:gdLst/>
              <a:ahLst/>
              <a:cxnLst/>
              <a:rect l="l" t="t" r="r" b="b"/>
              <a:pathLst>
                <a:path w="5638" h="8540" extrusionOk="0">
                  <a:moveTo>
                    <a:pt x="1435" y="0"/>
                  </a:moveTo>
                  <a:cubicBezTo>
                    <a:pt x="1435" y="0"/>
                    <a:pt x="267" y="300"/>
                    <a:pt x="134" y="2035"/>
                  </a:cubicBezTo>
                  <a:cubicBezTo>
                    <a:pt x="1" y="3769"/>
                    <a:pt x="501" y="8540"/>
                    <a:pt x="501" y="8540"/>
                  </a:cubicBezTo>
                  <a:lnTo>
                    <a:pt x="935" y="8540"/>
                  </a:lnTo>
                  <a:cubicBezTo>
                    <a:pt x="935" y="8540"/>
                    <a:pt x="801" y="4236"/>
                    <a:pt x="968" y="3436"/>
                  </a:cubicBezTo>
                  <a:cubicBezTo>
                    <a:pt x="1101" y="5704"/>
                    <a:pt x="2736" y="8540"/>
                    <a:pt x="4871" y="8540"/>
                  </a:cubicBezTo>
                  <a:cubicBezTo>
                    <a:pt x="5638" y="8540"/>
                    <a:pt x="3970" y="5104"/>
                    <a:pt x="3703" y="3002"/>
                  </a:cubicBezTo>
                  <a:cubicBezTo>
                    <a:pt x="3603" y="1968"/>
                    <a:pt x="3403" y="967"/>
                    <a:pt x="31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11"/>
            <p:cNvSpPr/>
            <p:nvPr/>
          </p:nvSpPr>
          <p:spPr>
            <a:xfrm>
              <a:off x="6491088" y="4250810"/>
              <a:ext cx="72306" cy="181021"/>
            </a:xfrm>
            <a:custGeom>
              <a:avLst/>
              <a:gdLst/>
              <a:ahLst/>
              <a:cxnLst/>
              <a:rect l="l" t="t" r="r" b="b"/>
              <a:pathLst>
                <a:path w="3253" h="8084" extrusionOk="0">
                  <a:moveTo>
                    <a:pt x="1692" y="0"/>
                  </a:moveTo>
                  <a:cubicBezTo>
                    <a:pt x="1202" y="0"/>
                    <a:pt x="1" y="1177"/>
                    <a:pt x="1" y="1177"/>
                  </a:cubicBezTo>
                  <a:cubicBezTo>
                    <a:pt x="101" y="3512"/>
                    <a:pt x="1402" y="7014"/>
                    <a:pt x="2503" y="7982"/>
                  </a:cubicBezTo>
                  <a:cubicBezTo>
                    <a:pt x="2591" y="8052"/>
                    <a:pt x="2686" y="8083"/>
                    <a:pt x="2777" y="8083"/>
                  </a:cubicBezTo>
                  <a:cubicBezTo>
                    <a:pt x="3030" y="8083"/>
                    <a:pt x="3252" y="7843"/>
                    <a:pt x="3203" y="7548"/>
                  </a:cubicBezTo>
                  <a:cubicBezTo>
                    <a:pt x="2369" y="4079"/>
                    <a:pt x="2436" y="1677"/>
                    <a:pt x="1869" y="109"/>
                  </a:cubicBezTo>
                  <a:cubicBezTo>
                    <a:pt x="1836" y="33"/>
                    <a:pt x="1774" y="0"/>
                    <a:pt x="1692"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11"/>
            <p:cNvSpPr/>
            <p:nvPr/>
          </p:nvSpPr>
          <p:spPr>
            <a:xfrm>
              <a:off x="6090726" y="2453834"/>
              <a:ext cx="373711" cy="219626"/>
            </a:xfrm>
            <a:custGeom>
              <a:avLst/>
              <a:gdLst/>
              <a:ahLst/>
              <a:cxnLst/>
              <a:rect l="l" t="t" r="r" b="b"/>
              <a:pathLst>
                <a:path w="16813" h="9808" extrusionOk="0">
                  <a:moveTo>
                    <a:pt x="7768" y="1"/>
                  </a:moveTo>
                  <a:cubicBezTo>
                    <a:pt x="6797" y="1"/>
                    <a:pt x="5821" y="34"/>
                    <a:pt x="4837" y="101"/>
                  </a:cubicBezTo>
                  <a:cubicBezTo>
                    <a:pt x="4303" y="101"/>
                    <a:pt x="3736" y="168"/>
                    <a:pt x="3236" y="201"/>
                  </a:cubicBezTo>
                  <a:cubicBezTo>
                    <a:pt x="1334" y="401"/>
                    <a:pt x="0" y="2136"/>
                    <a:pt x="667" y="3870"/>
                  </a:cubicBezTo>
                  <a:cubicBezTo>
                    <a:pt x="1401" y="5805"/>
                    <a:pt x="1935" y="7773"/>
                    <a:pt x="2235" y="9808"/>
                  </a:cubicBezTo>
                  <a:lnTo>
                    <a:pt x="16679" y="9808"/>
                  </a:lnTo>
                  <a:cubicBezTo>
                    <a:pt x="16812" y="8073"/>
                    <a:pt x="16812" y="6339"/>
                    <a:pt x="16745" y="4604"/>
                  </a:cubicBezTo>
                  <a:cubicBezTo>
                    <a:pt x="16679" y="2469"/>
                    <a:pt x="14877" y="601"/>
                    <a:pt x="12609" y="301"/>
                  </a:cubicBezTo>
                  <a:cubicBezTo>
                    <a:pt x="11975" y="234"/>
                    <a:pt x="11308" y="134"/>
                    <a:pt x="10674" y="101"/>
                  </a:cubicBezTo>
                  <a:cubicBezTo>
                    <a:pt x="9707" y="34"/>
                    <a:pt x="8740" y="1"/>
                    <a:pt x="77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11"/>
            <p:cNvSpPr/>
            <p:nvPr/>
          </p:nvSpPr>
          <p:spPr>
            <a:xfrm>
              <a:off x="6090726" y="2453834"/>
              <a:ext cx="373711" cy="219626"/>
            </a:xfrm>
            <a:custGeom>
              <a:avLst/>
              <a:gdLst/>
              <a:ahLst/>
              <a:cxnLst/>
              <a:rect l="l" t="t" r="r" b="b"/>
              <a:pathLst>
                <a:path w="16813" h="9808" extrusionOk="0">
                  <a:moveTo>
                    <a:pt x="7768" y="1"/>
                  </a:moveTo>
                  <a:cubicBezTo>
                    <a:pt x="6797" y="1"/>
                    <a:pt x="5821" y="34"/>
                    <a:pt x="4837" y="101"/>
                  </a:cubicBezTo>
                  <a:cubicBezTo>
                    <a:pt x="4303" y="101"/>
                    <a:pt x="3736" y="168"/>
                    <a:pt x="3236" y="201"/>
                  </a:cubicBezTo>
                  <a:cubicBezTo>
                    <a:pt x="1334" y="401"/>
                    <a:pt x="0" y="2136"/>
                    <a:pt x="667" y="3870"/>
                  </a:cubicBezTo>
                  <a:cubicBezTo>
                    <a:pt x="1401" y="5805"/>
                    <a:pt x="1935" y="7773"/>
                    <a:pt x="2235" y="9808"/>
                  </a:cubicBezTo>
                  <a:lnTo>
                    <a:pt x="16679" y="9808"/>
                  </a:lnTo>
                  <a:cubicBezTo>
                    <a:pt x="16812" y="8073"/>
                    <a:pt x="16812" y="6339"/>
                    <a:pt x="16745" y="4604"/>
                  </a:cubicBezTo>
                  <a:cubicBezTo>
                    <a:pt x="16679" y="2469"/>
                    <a:pt x="14877" y="601"/>
                    <a:pt x="12609" y="301"/>
                  </a:cubicBezTo>
                  <a:cubicBezTo>
                    <a:pt x="11975" y="234"/>
                    <a:pt x="11308" y="134"/>
                    <a:pt x="10674" y="101"/>
                  </a:cubicBezTo>
                  <a:cubicBezTo>
                    <a:pt x="9707" y="34"/>
                    <a:pt x="8740" y="1"/>
                    <a:pt x="7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11"/>
            <p:cNvSpPr/>
            <p:nvPr/>
          </p:nvSpPr>
          <p:spPr>
            <a:xfrm>
              <a:off x="6092949" y="2450834"/>
              <a:ext cx="412253" cy="560999"/>
            </a:xfrm>
            <a:custGeom>
              <a:avLst/>
              <a:gdLst/>
              <a:ahLst/>
              <a:cxnLst/>
              <a:rect l="l" t="t" r="r" b="b"/>
              <a:pathLst>
                <a:path w="18547" h="25053" extrusionOk="0">
                  <a:moveTo>
                    <a:pt x="4548" y="0"/>
                  </a:moveTo>
                  <a:cubicBezTo>
                    <a:pt x="414" y="0"/>
                    <a:pt x="37" y="3337"/>
                    <a:pt x="1" y="3337"/>
                  </a:cubicBezTo>
                  <a:cubicBezTo>
                    <a:pt x="0" y="3337"/>
                    <a:pt x="0" y="3337"/>
                    <a:pt x="0" y="3337"/>
                  </a:cubicBezTo>
                  <a:lnTo>
                    <a:pt x="0" y="3337"/>
                  </a:lnTo>
                  <a:cubicBezTo>
                    <a:pt x="2302" y="8007"/>
                    <a:pt x="3069" y="18248"/>
                    <a:pt x="3069" y="18248"/>
                  </a:cubicBezTo>
                  <a:lnTo>
                    <a:pt x="701" y="22684"/>
                  </a:lnTo>
                  <a:lnTo>
                    <a:pt x="9140" y="25053"/>
                  </a:lnTo>
                  <a:lnTo>
                    <a:pt x="10875" y="20650"/>
                  </a:lnTo>
                  <a:lnTo>
                    <a:pt x="12309" y="24853"/>
                  </a:lnTo>
                  <a:lnTo>
                    <a:pt x="16679" y="23518"/>
                  </a:lnTo>
                  <a:lnTo>
                    <a:pt x="15945" y="17747"/>
                  </a:lnTo>
                  <a:cubicBezTo>
                    <a:pt x="18547" y="5672"/>
                    <a:pt x="15945" y="1369"/>
                    <a:pt x="15945" y="1369"/>
                  </a:cubicBezTo>
                  <a:cubicBezTo>
                    <a:pt x="14246" y="331"/>
                    <a:pt x="11747" y="301"/>
                    <a:pt x="11467" y="301"/>
                  </a:cubicBezTo>
                  <a:cubicBezTo>
                    <a:pt x="11450" y="301"/>
                    <a:pt x="11442" y="302"/>
                    <a:pt x="11442" y="302"/>
                  </a:cubicBezTo>
                  <a:cubicBezTo>
                    <a:pt x="12075" y="3637"/>
                    <a:pt x="10875" y="7540"/>
                    <a:pt x="10875" y="7540"/>
                  </a:cubicBezTo>
                  <a:lnTo>
                    <a:pt x="4670" y="1"/>
                  </a:lnTo>
                  <a:cubicBezTo>
                    <a:pt x="4629" y="1"/>
                    <a:pt x="4588" y="0"/>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11"/>
            <p:cNvSpPr/>
            <p:nvPr/>
          </p:nvSpPr>
          <p:spPr>
            <a:xfrm>
              <a:off x="6168567" y="2442638"/>
              <a:ext cx="248415" cy="236801"/>
            </a:xfrm>
            <a:custGeom>
              <a:avLst/>
              <a:gdLst/>
              <a:ahLst/>
              <a:cxnLst/>
              <a:rect l="l" t="t" r="r" b="b"/>
              <a:pathLst>
                <a:path w="11176" h="10575" extrusionOk="0">
                  <a:moveTo>
                    <a:pt x="2169" y="0"/>
                  </a:moveTo>
                  <a:lnTo>
                    <a:pt x="1602" y="101"/>
                  </a:lnTo>
                  <a:cubicBezTo>
                    <a:pt x="1602" y="101"/>
                    <a:pt x="1" y="2502"/>
                    <a:pt x="67" y="4771"/>
                  </a:cubicBezTo>
                  <a:lnTo>
                    <a:pt x="3303" y="4771"/>
                  </a:lnTo>
                  <a:lnTo>
                    <a:pt x="2002" y="6538"/>
                  </a:lnTo>
                  <a:cubicBezTo>
                    <a:pt x="2002" y="6538"/>
                    <a:pt x="6172" y="7172"/>
                    <a:pt x="8373" y="10575"/>
                  </a:cubicBezTo>
                  <a:lnTo>
                    <a:pt x="7806" y="8607"/>
                  </a:lnTo>
                  <a:lnTo>
                    <a:pt x="10908" y="6538"/>
                  </a:lnTo>
                  <a:lnTo>
                    <a:pt x="9207" y="4804"/>
                  </a:lnTo>
                  <a:lnTo>
                    <a:pt x="11175" y="4203"/>
                  </a:lnTo>
                  <a:cubicBezTo>
                    <a:pt x="10308" y="2369"/>
                    <a:pt x="8740" y="934"/>
                    <a:pt x="6805" y="301"/>
                  </a:cubicBezTo>
                  <a:lnTo>
                    <a:pt x="6805" y="301"/>
                  </a:lnTo>
                  <a:cubicBezTo>
                    <a:pt x="8673" y="2402"/>
                    <a:pt x="7406" y="7439"/>
                    <a:pt x="7406" y="7439"/>
                  </a:cubicBezTo>
                  <a:cubicBezTo>
                    <a:pt x="4337" y="3736"/>
                    <a:pt x="2536" y="768"/>
                    <a:pt x="2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11"/>
            <p:cNvSpPr/>
            <p:nvPr/>
          </p:nvSpPr>
          <p:spPr>
            <a:xfrm>
              <a:off x="6187483" y="2308193"/>
              <a:ext cx="202048" cy="246519"/>
            </a:xfrm>
            <a:custGeom>
              <a:avLst/>
              <a:gdLst/>
              <a:ahLst/>
              <a:cxnLst/>
              <a:rect l="l" t="t" r="r" b="b"/>
              <a:pathLst>
                <a:path w="9090" h="11009" extrusionOk="0">
                  <a:moveTo>
                    <a:pt x="884" y="0"/>
                  </a:moveTo>
                  <a:lnTo>
                    <a:pt x="884" y="0"/>
                  </a:lnTo>
                  <a:cubicBezTo>
                    <a:pt x="1418" y="1902"/>
                    <a:pt x="2018" y="5337"/>
                    <a:pt x="817" y="6605"/>
                  </a:cubicBezTo>
                  <a:cubicBezTo>
                    <a:pt x="817" y="6605"/>
                    <a:pt x="0" y="8118"/>
                    <a:pt x="4216" y="8118"/>
                  </a:cubicBezTo>
                  <a:cubicBezTo>
                    <a:pt x="4427" y="8118"/>
                    <a:pt x="4650" y="8114"/>
                    <a:pt x="4887" y="8106"/>
                  </a:cubicBezTo>
                  <a:cubicBezTo>
                    <a:pt x="5321" y="9140"/>
                    <a:pt x="6155" y="11008"/>
                    <a:pt x="6155" y="11008"/>
                  </a:cubicBezTo>
                  <a:cubicBezTo>
                    <a:pt x="6155" y="11008"/>
                    <a:pt x="6221" y="8806"/>
                    <a:pt x="5888" y="8039"/>
                  </a:cubicBezTo>
                  <a:cubicBezTo>
                    <a:pt x="9090" y="7772"/>
                    <a:pt x="6655" y="6572"/>
                    <a:pt x="6655" y="6572"/>
                  </a:cubicBezTo>
                  <a:cubicBezTo>
                    <a:pt x="4520" y="6071"/>
                    <a:pt x="4453" y="4537"/>
                    <a:pt x="4720" y="3069"/>
                  </a:cubicBezTo>
                  <a:lnTo>
                    <a:pt x="88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11"/>
            <p:cNvSpPr/>
            <p:nvPr/>
          </p:nvSpPr>
          <p:spPr>
            <a:xfrm>
              <a:off x="6240495" y="2336565"/>
              <a:ext cx="51923" cy="63528"/>
            </a:xfrm>
            <a:custGeom>
              <a:avLst/>
              <a:gdLst/>
              <a:ahLst/>
              <a:cxnLst/>
              <a:rect l="l" t="t" r="r" b="b"/>
              <a:pathLst>
                <a:path w="2336" h="2837" extrusionOk="0">
                  <a:moveTo>
                    <a:pt x="67" y="1"/>
                  </a:moveTo>
                  <a:cubicBezTo>
                    <a:pt x="0" y="334"/>
                    <a:pt x="34" y="668"/>
                    <a:pt x="100" y="1001"/>
                  </a:cubicBezTo>
                  <a:cubicBezTo>
                    <a:pt x="234" y="1835"/>
                    <a:pt x="1401" y="2736"/>
                    <a:pt x="2235" y="2836"/>
                  </a:cubicBezTo>
                  <a:cubicBezTo>
                    <a:pt x="2235" y="2503"/>
                    <a:pt x="2268" y="2136"/>
                    <a:pt x="2335" y="1802"/>
                  </a:cubicBezTo>
                  <a:lnTo>
                    <a:pt x="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11"/>
            <p:cNvSpPr/>
            <p:nvPr/>
          </p:nvSpPr>
          <p:spPr>
            <a:xfrm>
              <a:off x="6159143" y="2115237"/>
              <a:ext cx="220764" cy="263582"/>
            </a:xfrm>
            <a:custGeom>
              <a:avLst/>
              <a:gdLst/>
              <a:ahLst/>
              <a:cxnLst/>
              <a:rect l="l" t="t" r="r" b="b"/>
              <a:pathLst>
                <a:path w="9932" h="11771" extrusionOk="0">
                  <a:moveTo>
                    <a:pt x="4432" y="1"/>
                  </a:moveTo>
                  <a:cubicBezTo>
                    <a:pt x="2022" y="1"/>
                    <a:pt x="0" y="2258"/>
                    <a:pt x="591" y="4848"/>
                  </a:cubicBezTo>
                  <a:cubicBezTo>
                    <a:pt x="1158" y="7883"/>
                    <a:pt x="1325" y="9184"/>
                    <a:pt x="3093" y="10652"/>
                  </a:cubicBezTo>
                  <a:cubicBezTo>
                    <a:pt x="4011" y="11417"/>
                    <a:pt x="5049" y="11771"/>
                    <a:pt x="6025" y="11771"/>
                  </a:cubicBezTo>
                  <a:cubicBezTo>
                    <a:pt x="7815" y="11771"/>
                    <a:pt x="9394" y="10580"/>
                    <a:pt x="9631" y="8550"/>
                  </a:cubicBezTo>
                  <a:cubicBezTo>
                    <a:pt x="9931" y="5782"/>
                    <a:pt x="8931" y="1279"/>
                    <a:pt x="5795" y="245"/>
                  </a:cubicBezTo>
                  <a:cubicBezTo>
                    <a:pt x="5337" y="78"/>
                    <a:pt x="4878" y="1"/>
                    <a:pt x="443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11"/>
            <p:cNvSpPr/>
            <p:nvPr/>
          </p:nvSpPr>
          <p:spPr>
            <a:xfrm>
              <a:off x="6115932" y="2132726"/>
              <a:ext cx="148013" cy="142797"/>
            </a:xfrm>
            <a:custGeom>
              <a:avLst/>
              <a:gdLst/>
              <a:ahLst/>
              <a:cxnLst/>
              <a:rect l="l" t="t" r="r" b="b"/>
              <a:pathLst>
                <a:path w="6659" h="6377" extrusionOk="0">
                  <a:moveTo>
                    <a:pt x="4288" y="0"/>
                  </a:moveTo>
                  <a:cubicBezTo>
                    <a:pt x="4065" y="0"/>
                    <a:pt x="3786" y="78"/>
                    <a:pt x="3436" y="264"/>
                  </a:cubicBezTo>
                  <a:cubicBezTo>
                    <a:pt x="1401" y="1365"/>
                    <a:pt x="0" y="6235"/>
                    <a:pt x="3436" y="6368"/>
                  </a:cubicBezTo>
                  <a:cubicBezTo>
                    <a:pt x="3545" y="6374"/>
                    <a:pt x="3648" y="6376"/>
                    <a:pt x="3743" y="6376"/>
                  </a:cubicBezTo>
                  <a:cubicBezTo>
                    <a:pt x="6658" y="6376"/>
                    <a:pt x="3489" y="3964"/>
                    <a:pt x="5104" y="1865"/>
                  </a:cubicBezTo>
                  <a:cubicBezTo>
                    <a:pt x="5104" y="1865"/>
                    <a:pt x="5380" y="0"/>
                    <a:pt x="4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11"/>
            <p:cNvSpPr/>
            <p:nvPr/>
          </p:nvSpPr>
          <p:spPr>
            <a:xfrm>
              <a:off x="6192284" y="2107601"/>
              <a:ext cx="157971" cy="82539"/>
            </a:xfrm>
            <a:custGeom>
              <a:avLst/>
              <a:gdLst/>
              <a:ahLst/>
              <a:cxnLst/>
              <a:rect l="l" t="t" r="r" b="b"/>
              <a:pathLst>
                <a:path w="7107" h="3686" extrusionOk="0">
                  <a:moveTo>
                    <a:pt x="3410" y="1"/>
                  </a:moveTo>
                  <a:cubicBezTo>
                    <a:pt x="2343" y="1"/>
                    <a:pt x="1155" y="401"/>
                    <a:pt x="1" y="1419"/>
                  </a:cubicBezTo>
                  <a:cubicBezTo>
                    <a:pt x="330" y="3012"/>
                    <a:pt x="601" y="3685"/>
                    <a:pt x="1526" y="3685"/>
                  </a:cubicBezTo>
                  <a:cubicBezTo>
                    <a:pt x="1822" y="3685"/>
                    <a:pt x="2184" y="3617"/>
                    <a:pt x="2636" y="3488"/>
                  </a:cubicBezTo>
                  <a:cubicBezTo>
                    <a:pt x="2336" y="3054"/>
                    <a:pt x="2236" y="2554"/>
                    <a:pt x="2269" y="2053"/>
                  </a:cubicBezTo>
                  <a:lnTo>
                    <a:pt x="2269" y="2053"/>
                  </a:lnTo>
                  <a:cubicBezTo>
                    <a:pt x="2469" y="2554"/>
                    <a:pt x="2836" y="2954"/>
                    <a:pt x="3303" y="3187"/>
                  </a:cubicBezTo>
                  <a:cubicBezTo>
                    <a:pt x="3804" y="2987"/>
                    <a:pt x="4337" y="2820"/>
                    <a:pt x="4838" y="2720"/>
                  </a:cubicBezTo>
                  <a:cubicBezTo>
                    <a:pt x="4738" y="2454"/>
                    <a:pt x="4704" y="2120"/>
                    <a:pt x="4771" y="1820"/>
                  </a:cubicBezTo>
                  <a:lnTo>
                    <a:pt x="4771" y="1820"/>
                  </a:lnTo>
                  <a:cubicBezTo>
                    <a:pt x="4904" y="2187"/>
                    <a:pt x="5138" y="2454"/>
                    <a:pt x="5438" y="2654"/>
                  </a:cubicBezTo>
                  <a:cubicBezTo>
                    <a:pt x="6039" y="2687"/>
                    <a:pt x="6572" y="2787"/>
                    <a:pt x="7106" y="2954"/>
                  </a:cubicBezTo>
                  <a:cubicBezTo>
                    <a:pt x="7106" y="1521"/>
                    <a:pt x="5489" y="1"/>
                    <a:pt x="34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11"/>
            <p:cNvSpPr/>
            <p:nvPr/>
          </p:nvSpPr>
          <p:spPr>
            <a:xfrm>
              <a:off x="6277571" y="2224445"/>
              <a:ext cx="14848" cy="20355"/>
            </a:xfrm>
            <a:custGeom>
              <a:avLst/>
              <a:gdLst/>
              <a:ahLst/>
              <a:cxnLst/>
              <a:rect l="l" t="t" r="r" b="b"/>
              <a:pathLst>
                <a:path w="668" h="909" extrusionOk="0">
                  <a:moveTo>
                    <a:pt x="304" y="1"/>
                  </a:moveTo>
                  <a:cubicBezTo>
                    <a:pt x="291" y="1"/>
                    <a:pt x="279" y="2"/>
                    <a:pt x="267" y="4"/>
                  </a:cubicBezTo>
                  <a:cubicBezTo>
                    <a:pt x="100" y="4"/>
                    <a:pt x="0" y="204"/>
                    <a:pt x="33" y="471"/>
                  </a:cubicBezTo>
                  <a:cubicBezTo>
                    <a:pt x="95" y="718"/>
                    <a:pt x="214" y="908"/>
                    <a:pt x="364" y="908"/>
                  </a:cubicBezTo>
                  <a:cubicBezTo>
                    <a:pt x="376" y="908"/>
                    <a:pt x="388" y="907"/>
                    <a:pt x="400" y="905"/>
                  </a:cubicBezTo>
                  <a:cubicBezTo>
                    <a:pt x="567" y="905"/>
                    <a:pt x="667" y="705"/>
                    <a:pt x="634" y="438"/>
                  </a:cubicBezTo>
                  <a:cubicBezTo>
                    <a:pt x="603" y="191"/>
                    <a:pt x="457" y="1"/>
                    <a:pt x="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11"/>
            <p:cNvSpPr/>
            <p:nvPr/>
          </p:nvSpPr>
          <p:spPr>
            <a:xfrm>
              <a:off x="6346521" y="2220057"/>
              <a:ext cx="15581" cy="20937"/>
            </a:xfrm>
            <a:custGeom>
              <a:avLst/>
              <a:gdLst/>
              <a:ahLst/>
              <a:cxnLst/>
              <a:rect l="l" t="t" r="r" b="b"/>
              <a:pathLst>
                <a:path w="701" h="935" extrusionOk="0">
                  <a:moveTo>
                    <a:pt x="300" y="0"/>
                  </a:moveTo>
                  <a:cubicBezTo>
                    <a:pt x="134" y="0"/>
                    <a:pt x="0" y="234"/>
                    <a:pt x="67" y="500"/>
                  </a:cubicBezTo>
                  <a:cubicBezTo>
                    <a:pt x="100" y="734"/>
                    <a:pt x="267" y="934"/>
                    <a:pt x="434" y="934"/>
                  </a:cubicBezTo>
                  <a:cubicBezTo>
                    <a:pt x="601" y="934"/>
                    <a:pt x="701" y="701"/>
                    <a:pt x="667" y="434"/>
                  </a:cubicBezTo>
                  <a:cubicBezTo>
                    <a:pt x="634" y="200"/>
                    <a:pt x="467" y="0"/>
                    <a:pt x="3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11"/>
            <p:cNvSpPr/>
            <p:nvPr/>
          </p:nvSpPr>
          <p:spPr>
            <a:xfrm>
              <a:off x="6350966" y="2215556"/>
              <a:ext cx="13359" cy="7300"/>
            </a:xfrm>
            <a:custGeom>
              <a:avLst/>
              <a:gdLst/>
              <a:ahLst/>
              <a:cxnLst/>
              <a:rect l="l" t="t" r="r" b="b"/>
              <a:pathLst>
                <a:path w="601" h="326" extrusionOk="0">
                  <a:moveTo>
                    <a:pt x="601" y="1"/>
                  </a:moveTo>
                  <a:lnTo>
                    <a:pt x="0" y="234"/>
                  </a:lnTo>
                  <a:cubicBezTo>
                    <a:pt x="81" y="300"/>
                    <a:pt x="155" y="326"/>
                    <a:pt x="222" y="326"/>
                  </a:cubicBezTo>
                  <a:cubicBezTo>
                    <a:pt x="459" y="326"/>
                    <a:pt x="601" y="1"/>
                    <a:pt x="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11"/>
            <p:cNvSpPr/>
            <p:nvPr/>
          </p:nvSpPr>
          <p:spPr>
            <a:xfrm>
              <a:off x="6329472" y="2241710"/>
              <a:ext cx="25228" cy="41292"/>
            </a:xfrm>
            <a:custGeom>
              <a:avLst/>
              <a:gdLst/>
              <a:ahLst/>
              <a:cxnLst/>
              <a:rect l="l" t="t" r="r" b="b"/>
              <a:pathLst>
                <a:path w="1135" h="1844" extrusionOk="0">
                  <a:moveTo>
                    <a:pt x="0" y="0"/>
                  </a:moveTo>
                  <a:lnTo>
                    <a:pt x="267" y="1835"/>
                  </a:lnTo>
                  <a:cubicBezTo>
                    <a:pt x="314" y="1840"/>
                    <a:pt x="363" y="1843"/>
                    <a:pt x="411" y="1843"/>
                  </a:cubicBezTo>
                  <a:cubicBezTo>
                    <a:pt x="670" y="1843"/>
                    <a:pt x="938" y="1765"/>
                    <a:pt x="1134" y="1568"/>
                  </a:cubicBezTo>
                  <a:cubicBezTo>
                    <a:pt x="701" y="1101"/>
                    <a:pt x="300" y="567"/>
                    <a:pt x="0"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11"/>
            <p:cNvSpPr/>
            <p:nvPr/>
          </p:nvSpPr>
          <p:spPr>
            <a:xfrm>
              <a:off x="6273103" y="2287279"/>
              <a:ext cx="43766" cy="19258"/>
            </a:xfrm>
            <a:custGeom>
              <a:avLst/>
              <a:gdLst/>
              <a:ahLst/>
              <a:cxnLst/>
              <a:rect l="l" t="t" r="r" b="b"/>
              <a:pathLst>
                <a:path w="1969" h="860" extrusionOk="0">
                  <a:moveTo>
                    <a:pt x="34" y="0"/>
                  </a:moveTo>
                  <a:cubicBezTo>
                    <a:pt x="1" y="34"/>
                    <a:pt x="1" y="100"/>
                    <a:pt x="34" y="134"/>
                  </a:cubicBezTo>
                  <a:cubicBezTo>
                    <a:pt x="435" y="534"/>
                    <a:pt x="935" y="801"/>
                    <a:pt x="1502" y="834"/>
                  </a:cubicBezTo>
                  <a:cubicBezTo>
                    <a:pt x="1569" y="851"/>
                    <a:pt x="1635" y="859"/>
                    <a:pt x="1702" y="859"/>
                  </a:cubicBezTo>
                  <a:cubicBezTo>
                    <a:pt x="1769" y="859"/>
                    <a:pt x="1836" y="851"/>
                    <a:pt x="1902" y="834"/>
                  </a:cubicBezTo>
                  <a:cubicBezTo>
                    <a:pt x="1969" y="834"/>
                    <a:pt x="1969" y="801"/>
                    <a:pt x="1969" y="767"/>
                  </a:cubicBezTo>
                  <a:cubicBezTo>
                    <a:pt x="1969" y="701"/>
                    <a:pt x="1936" y="701"/>
                    <a:pt x="1902" y="701"/>
                  </a:cubicBezTo>
                  <a:cubicBezTo>
                    <a:pt x="1861" y="703"/>
                    <a:pt x="1819" y="704"/>
                    <a:pt x="1778" y="704"/>
                  </a:cubicBezTo>
                  <a:cubicBezTo>
                    <a:pt x="1157" y="704"/>
                    <a:pt x="574" y="469"/>
                    <a:pt x="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11"/>
            <p:cNvSpPr/>
            <p:nvPr/>
          </p:nvSpPr>
          <p:spPr>
            <a:xfrm>
              <a:off x="6157453" y="2248002"/>
              <a:ext cx="58125" cy="67424"/>
            </a:xfrm>
            <a:custGeom>
              <a:avLst/>
              <a:gdLst/>
              <a:ahLst/>
              <a:cxnLst/>
              <a:rect l="l" t="t" r="r" b="b"/>
              <a:pathLst>
                <a:path w="2615" h="3011" extrusionOk="0">
                  <a:moveTo>
                    <a:pt x="1054" y="1"/>
                  </a:moveTo>
                  <a:cubicBezTo>
                    <a:pt x="1004" y="1"/>
                    <a:pt x="952" y="7"/>
                    <a:pt x="901" y="20"/>
                  </a:cubicBezTo>
                  <a:cubicBezTo>
                    <a:pt x="200" y="186"/>
                    <a:pt x="0" y="1154"/>
                    <a:pt x="334" y="1854"/>
                  </a:cubicBezTo>
                  <a:cubicBezTo>
                    <a:pt x="601" y="2388"/>
                    <a:pt x="1068" y="2788"/>
                    <a:pt x="1635" y="2988"/>
                  </a:cubicBezTo>
                  <a:cubicBezTo>
                    <a:pt x="1698" y="3003"/>
                    <a:pt x="1758" y="3011"/>
                    <a:pt x="1815" y="3011"/>
                  </a:cubicBezTo>
                  <a:cubicBezTo>
                    <a:pt x="2385" y="3011"/>
                    <a:pt x="2614" y="2282"/>
                    <a:pt x="2402" y="1554"/>
                  </a:cubicBezTo>
                  <a:cubicBezTo>
                    <a:pt x="2217" y="877"/>
                    <a:pt x="1663" y="1"/>
                    <a:pt x="1054"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11"/>
            <p:cNvSpPr/>
            <p:nvPr/>
          </p:nvSpPr>
          <p:spPr>
            <a:xfrm>
              <a:off x="6255321" y="2187610"/>
              <a:ext cx="31896" cy="16772"/>
            </a:xfrm>
            <a:custGeom>
              <a:avLst/>
              <a:gdLst/>
              <a:ahLst/>
              <a:cxnLst/>
              <a:rect l="l" t="t" r="r" b="b"/>
              <a:pathLst>
                <a:path w="1435" h="749" extrusionOk="0">
                  <a:moveTo>
                    <a:pt x="1100" y="0"/>
                  </a:moveTo>
                  <a:cubicBezTo>
                    <a:pt x="703" y="0"/>
                    <a:pt x="324" y="168"/>
                    <a:pt x="67" y="482"/>
                  </a:cubicBezTo>
                  <a:cubicBezTo>
                    <a:pt x="0" y="548"/>
                    <a:pt x="0" y="648"/>
                    <a:pt x="67" y="682"/>
                  </a:cubicBezTo>
                  <a:cubicBezTo>
                    <a:pt x="100" y="715"/>
                    <a:pt x="134" y="749"/>
                    <a:pt x="167" y="749"/>
                  </a:cubicBezTo>
                  <a:cubicBezTo>
                    <a:pt x="234" y="749"/>
                    <a:pt x="267" y="715"/>
                    <a:pt x="301" y="682"/>
                  </a:cubicBezTo>
                  <a:cubicBezTo>
                    <a:pt x="510" y="442"/>
                    <a:pt x="828" y="310"/>
                    <a:pt x="1157" y="310"/>
                  </a:cubicBezTo>
                  <a:cubicBezTo>
                    <a:pt x="1194" y="310"/>
                    <a:pt x="1231" y="311"/>
                    <a:pt x="1268" y="315"/>
                  </a:cubicBezTo>
                  <a:cubicBezTo>
                    <a:pt x="1368" y="315"/>
                    <a:pt x="1435" y="282"/>
                    <a:pt x="1435" y="181"/>
                  </a:cubicBezTo>
                  <a:cubicBezTo>
                    <a:pt x="1435" y="115"/>
                    <a:pt x="1401" y="48"/>
                    <a:pt x="1301" y="15"/>
                  </a:cubicBezTo>
                  <a:cubicBezTo>
                    <a:pt x="1234" y="5"/>
                    <a:pt x="1166" y="0"/>
                    <a:pt x="1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11"/>
            <p:cNvSpPr/>
            <p:nvPr/>
          </p:nvSpPr>
          <p:spPr>
            <a:xfrm>
              <a:off x="6333918" y="2179638"/>
              <a:ext cx="32630" cy="18026"/>
            </a:xfrm>
            <a:custGeom>
              <a:avLst/>
              <a:gdLst/>
              <a:ahLst/>
              <a:cxnLst/>
              <a:rect l="l" t="t" r="r" b="b"/>
              <a:pathLst>
                <a:path w="1468" h="805" extrusionOk="0">
                  <a:moveTo>
                    <a:pt x="229" y="1"/>
                  </a:moveTo>
                  <a:cubicBezTo>
                    <a:pt x="197" y="1"/>
                    <a:pt x="165" y="2"/>
                    <a:pt x="134" y="4"/>
                  </a:cubicBezTo>
                  <a:cubicBezTo>
                    <a:pt x="67" y="4"/>
                    <a:pt x="0" y="70"/>
                    <a:pt x="0" y="171"/>
                  </a:cubicBezTo>
                  <a:cubicBezTo>
                    <a:pt x="34" y="237"/>
                    <a:pt x="100" y="304"/>
                    <a:pt x="200" y="304"/>
                  </a:cubicBezTo>
                  <a:cubicBezTo>
                    <a:pt x="227" y="302"/>
                    <a:pt x="254" y="300"/>
                    <a:pt x="281" y="300"/>
                  </a:cubicBezTo>
                  <a:cubicBezTo>
                    <a:pt x="625" y="300"/>
                    <a:pt x="985" y="493"/>
                    <a:pt x="1201" y="771"/>
                  </a:cubicBezTo>
                  <a:cubicBezTo>
                    <a:pt x="1234" y="804"/>
                    <a:pt x="1268" y="804"/>
                    <a:pt x="1334" y="804"/>
                  </a:cubicBezTo>
                  <a:cubicBezTo>
                    <a:pt x="1368" y="804"/>
                    <a:pt x="1401" y="804"/>
                    <a:pt x="1435" y="771"/>
                  </a:cubicBezTo>
                  <a:cubicBezTo>
                    <a:pt x="1468" y="738"/>
                    <a:pt x="1468" y="638"/>
                    <a:pt x="1435" y="571"/>
                  </a:cubicBezTo>
                  <a:cubicBezTo>
                    <a:pt x="1122" y="227"/>
                    <a:pt x="693" y="1"/>
                    <a:pt x="2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11"/>
            <p:cNvSpPr/>
            <p:nvPr/>
          </p:nvSpPr>
          <p:spPr>
            <a:xfrm>
              <a:off x="6282016" y="2219295"/>
              <a:ext cx="13359" cy="7300"/>
            </a:xfrm>
            <a:custGeom>
              <a:avLst/>
              <a:gdLst/>
              <a:ahLst/>
              <a:cxnLst/>
              <a:rect l="l" t="t" r="r" b="b"/>
              <a:pathLst>
                <a:path w="601" h="326" extrusionOk="0">
                  <a:moveTo>
                    <a:pt x="601" y="1"/>
                  </a:moveTo>
                  <a:lnTo>
                    <a:pt x="0" y="234"/>
                  </a:lnTo>
                  <a:cubicBezTo>
                    <a:pt x="73" y="300"/>
                    <a:pt x="143" y="326"/>
                    <a:pt x="208" y="326"/>
                  </a:cubicBezTo>
                  <a:cubicBezTo>
                    <a:pt x="438" y="326"/>
                    <a:pt x="601" y="1"/>
                    <a:pt x="6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11"/>
            <p:cNvSpPr/>
            <p:nvPr/>
          </p:nvSpPr>
          <p:spPr>
            <a:xfrm>
              <a:off x="6504447" y="3080533"/>
              <a:ext cx="85287" cy="117583"/>
            </a:xfrm>
            <a:custGeom>
              <a:avLst/>
              <a:gdLst/>
              <a:ahLst/>
              <a:cxnLst/>
              <a:rect l="l" t="t" r="r" b="b"/>
              <a:pathLst>
                <a:path w="3837" h="5251" extrusionOk="0">
                  <a:moveTo>
                    <a:pt x="1201" y="1"/>
                  </a:moveTo>
                  <a:cubicBezTo>
                    <a:pt x="267" y="1301"/>
                    <a:pt x="200" y="3370"/>
                    <a:pt x="200" y="3370"/>
                  </a:cubicBezTo>
                  <a:lnTo>
                    <a:pt x="100" y="3970"/>
                  </a:lnTo>
                  <a:cubicBezTo>
                    <a:pt x="0" y="4470"/>
                    <a:pt x="367" y="4971"/>
                    <a:pt x="868" y="5071"/>
                  </a:cubicBezTo>
                  <a:lnTo>
                    <a:pt x="2035" y="5238"/>
                  </a:lnTo>
                  <a:cubicBezTo>
                    <a:pt x="2091" y="5246"/>
                    <a:pt x="2146" y="5250"/>
                    <a:pt x="2200" y="5250"/>
                  </a:cubicBezTo>
                  <a:cubicBezTo>
                    <a:pt x="2569" y="5250"/>
                    <a:pt x="2899" y="5057"/>
                    <a:pt x="3103" y="4737"/>
                  </a:cubicBezTo>
                  <a:lnTo>
                    <a:pt x="3636" y="3937"/>
                  </a:lnTo>
                  <a:cubicBezTo>
                    <a:pt x="3803" y="3636"/>
                    <a:pt x="3836" y="3236"/>
                    <a:pt x="3703" y="2903"/>
                  </a:cubicBezTo>
                  <a:lnTo>
                    <a:pt x="3069" y="1335"/>
                  </a:lnTo>
                  <a:cubicBezTo>
                    <a:pt x="2802" y="701"/>
                    <a:pt x="2269" y="234"/>
                    <a:pt x="1601" y="101"/>
                  </a:cubicBezTo>
                  <a:lnTo>
                    <a:pt x="120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11"/>
            <p:cNvSpPr/>
            <p:nvPr/>
          </p:nvSpPr>
          <p:spPr>
            <a:xfrm>
              <a:off x="6139649" y="2893041"/>
              <a:ext cx="307718" cy="38403"/>
            </a:xfrm>
            <a:custGeom>
              <a:avLst/>
              <a:gdLst/>
              <a:ahLst/>
              <a:cxnLst/>
              <a:rect l="l" t="t" r="r" b="b"/>
              <a:pathLst>
                <a:path w="13844" h="1715" extrusionOk="0">
                  <a:moveTo>
                    <a:pt x="701" y="1"/>
                  </a:moveTo>
                  <a:cubicBezTo>
                    <a:pt x="568" y="1"/>
                    <a:pt x="468" y="68"/>
                    <a:pt x="401" y="201"/>
                  </a:cubicBezTo>
                  <a:cubicBezTo>
                    <a:pt x="301" y="435"/>
                    <a:pt x="201" y="668"/>
                    <a:pt x="101" y="935"/>
                  </a:cubicBezTo>
                  <a:cubicBezTo>
                    <a:pt x="1" y="1102"/>
                    <a:pt x="134" y="1302"/>
                    <a:pt x="334" y="1335"/>
                  </a:cubicBezTo>
                  <a:cubicBezTo>
                    <a:pt x="2574" y="1590"/>
                    <a:pt x="4822" y="1715"/>
                    <a:pt x="7070" y="1715"/>
                  </a:cubicBezTo>
                  <a:cubicBezTo>
                    <a:pt x="9242" y="1715"/>
                    <a:pt x="11413" y="1598"/>
                    <a:pt x="13577" y="1369"/>
                  </a:cubicBezTo>
                  <a:cubicBezTo>
                    <a:pt x="13744" y="1335"/>
                    <a:pt x="13844" y="1202"/>
                    <a:pt x="13844" y="1035"/>
                  </a:cubicBezTo>
                  <a:cubicBezTo>
                    <a:pt x="13810" y="801"/>
                    <a:pt x="13777" y="535"/>
                    <a:pt x="13744" y="268"/>
                  </a:cubicBezTo>
                  <a:cubicBezTo>
                    <a:pt x="13744" y="101"/>
                    <a:pt x="13610" y="1"/>
                    <a:pt x="13444" y="1"/>
                  </a:cubicBezTo>
                  <a:cubicBezTo>
                    <a:pt x="11325" y="234"/>
                    <a:pt x="9199" y="351"/>
                    <a:pt x="7072" y="351"/>
                  </a:cubicBezTo>
                  <a:cubicBezTo>
                    <a:pt x="4946" y="351"/>
                    <a:pt x="2819" y="234"/>
                    <a:pt x="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11"/>
            <p:cNvSpPr/>
            <p:nvPr/>
          </p:nvSpPr>
          <p:spPr>
            <a:xfrm>
              <a:off x="6302021" y="2438898"/>
              <a:ext cx="64526" cy="59788"/>
            </a:xfrm>
            <a:custGeom>
              <a:avLst/>
              <a:gdLst/>
              <a:ahLst/>
              <a:cxnLst/>
              <a:rect l="l" t="t" r="r" b="b"/>
              <a:pathLst>
                <a:path w="2903" h="2670" extrusionOk="0">
                  <a:moveTo>
                    <a:pt x="1" y="1"/>
                  </a:moveTo>
                  <a:lnTo>
                    <a:pt x="1" y="1"/>
                  </a:lnTo>
                  <a:cubicBezTo>
                    <a:pt x="1" y="1"/>
                    <a:pt x="935" y="1001"/>
                    <a:pt x="735" y="2202"/>
                  </a:cubicBezTo>
                  <a:lnTo>
                    <a:pt x="2903" y="2669"/>
                  </a:lnTo>
                  <a:cubicBezTo>
                    <a:pt x="2669" y="1202"/>
                    <a:pt x="1469"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11"/>
            <p:cNvSpPr/>
            <p:nvPr/>
          </p:nvSpPr>
          <p:spPr>
            <a:xfrm>
              <a:off x="6179681" y="2432181"/>
              <a:ext cx="116428" cy="85920"/>
            </a:xfrm>
            <a:custGeom>
              <a:avLst/>
              <a:gdLst/>
              <a:ahLst/>
              <a:cxnLst/>
              <a:rect l="l" t="t" r="r" b="b"/>
              <a:pathLst>
                <a:path w="5238" h="3837" extrusionOk="0">
                  <a:moveTo>
                    <a:pt x="1702" y="0"/>
                  </a:moveTo>
                  <a:lnTo>
                    <a:pt x="401" y="968"/>
                  </a:lnTo>
                  <a:cubicBezTo>
                    <a:pt x="401" y="968"/>
                    <a:pt x="1" y="2469"/>
                    <a:pt x="1735" y="3837"/>
                  </a:cubicBezTo>
                  <a:lnTo>
                    <a:pt x="5238" y="2569"/>
                  </a:lnTo>
                  <a:cubicBezTo>
                    <a:pt x="5238" y="2569"/>
                    <a:pt x="2336" y="901"/>
                    <a:pt x="1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11"/>
            <p:cNvSpPr/>
            <p:nvPr/>
          </p:nvSpPr>
          <p:spPr>
            <a:xfrm>
              <a:off x="6076634" y="2486124"/>
              <a:ext cx="514589" cy="296544"/>
            </a:xfrm>
            <a:custGeom>
              <a:avLst/>
              <a:gdLst/>
              <a:ahLst/>
              <a:cxnLst/>
              <a:rect l="l" t="t" r="r" b="b"/>
              <a:pathLst>
                <a:path w="23151" h="13243" extrusionOk="0">
                  <a:moveTo>
                    <a:pt x="1794" y="0"/>
                  </a:moveTo>
                  <a:cubicBezTo>
                    <a:pt x="1627" y="0"/>
                    <a:pt x="1461" y="29"/>
                    <a:pt x="1301" y="93"/>
                  </a:cubicBezTo>
                  <a:cubicBezTo>
                    <a:pt x="300" y="494"/>
                    <a:pt x="0" y="2128"/>
                    <a:pt x="401" y="3129"/>
                  </a:cubicBezTo>
                  <a:cubicBezTo>
                    <a:pt x="501" y="3329"/>
                    <a:pt x="534" y="3462"/>
                    <a:pt x="601" y="3596"/>
                  </a:cubicBezTo>
                  <a:lnTo>
                    <a:pt x="801" y="4029"/>
                  </a:lnTo>
                  <a:cubicBezTo>
                    <a:pt x="934" y="4263"/>
                    <a:pt x="1068" y="4530"/>
                    <a:pt x="1201" y="4797"/>
                  </a:cubicBezTo>
                  <a:cubicBezTo>
                    <a:pt x="1501" y="5297"/>
                    <a:pt x="1802" y="5797"/>
                    <a:pt x="2102" y="6264"/>
                  </a:cubicBezTo>
                  <a:cubicBezTo>
                    <a:pt x="2769" y="7198"/>
                    <a:pt x="3469" y="8099"/>
                    <a:pt x="4270" y="8966"/>
                  </a:cubicBezTo>
                  <a:cubicBezTo>
                    <a:pt x="5037" y="9800"/>
                    <a:pt x="5904" y="10567"/>
                    <a:pt x="6838" y="11268"/>
                  </a:cubicBezTo>
                  <a:cubicBezTo>
                    <a:pt x="7039" y="11435"/>
                    <a:pt x="7305" y="11601"/>
                    <a:pt x="7539" y="11768"/>
                  </a:cubicBezTo>
                  <a:lnTo>
                    <a:pt x="7906" y="12002"/>
                  </a:lnTo>
                  <a:lnTo>
                    <a:pt x="8073" y="12135"/>
                  </a:lnTo>
                  <a:lnTo>
                    <a:pt x="8340" y="12302"/>
                  </a:lnTo>
                  <a:cubicBezTo>
                    <a:pt x="8973" y="12636"/>
                    <a:pt x="9640" y="12869"/>
                    <a:pt x="10341" y="13002"/>
                  </a:cubicBezTo>
                  <a:cubicBezTo>
                    <a:pt x="11358" y="13148"/>
                    <a:pt x="12349" y="13242"/>
                    <a:pt x="13359" y="13242"/>
                  </a:cubicBezTo>
                  <a:cubicBezTo>
                    <a:pt x="13509" y="13242"/>
                    <a:pt x="13659" y="13240"/>
                    <a:pt x="13810" y="13236"/>
                  </a:cubicBezTo>
                  <a:cubicBezTo>
                    <a:pt x="14944" y="13203"/>
                    <a:pt x="16012" y="13136"/>
                    <a:pt x="17079" y="13002"/>
                  </a:cubicBezTo>
                  <a:cubicBezTo>
                    <a:pt x="19114" y="12769"/>
                    <a:pt x="21149" y="12435"/>
                    <a:pt x="23150" y="11968"/>
                  </a:cubicBezTo>
                  <a:lnTo>
                    <a:pt x="22983" y="9600"/>
                  </a:lnTo>
                  <a:cubicBezTo>
                    <a:pt x="22983" y="9600"/>
                    <a:pt x="18914" y="10200"/>
                    <a:pt x="16912" y="10200"/>
                  </a:cubicBezTo>
                  <a:cubicBezTo>
                    <a:pt x="15912" y="10167"/>
                    <a:pt x="14878" y="10167"/>
                    <a:pt x="13877" y="10100"/>
                  </a:cubicBezTo>
                  <a:cubicBezTo>
                    <a:pt x="12943" y="10034"/>
                    <a:pt x="12009" y="9900"/>
                    <a:pt x="11075" y="9667"/>
                  </a:cubicBezTo>
                  <a:cubicBezTo>
                    <a:pt x="10741" y="9600"/>
                    <a:pt x="10408" y="9467"/>
                    <a:pt x="10141" y="9300"/>
                  </a:cubicBezTo>
                  <a:lnTo>
                    <a:pt x="9640" y="8900"/>
                  </a:lnTo>
                  <a:cubicBezTo>
                    <a:pt x="9474" y="8733"/>
                    <a:pt x="9274" y="8599"/>
                    <a:pt x="9107" y="8433"/>
                  </a:cubicBezTo>
                  <a:cubicBezTo>
                    <a:pt x="8373" y="7799"/>
                    <a:pt x="7706" y="7132"/>
                    <a:pt x="7105" y="6398"/>
                  </a:cubicBezTo>
                  <a:cubicBezTo>
                    <a:pt x="6472" y="5664"/>
                    <a:pt x="5904" y="4897"/>
                    <a:pt x="5371" y="4096"/>
                  </a:cubicBezTo>
                  <a:cubicBezTo>
                    <a:pt x="5104" y="3696"/>
                    <a:pt x="4870" y="3296"/>
                    <a:pt x="4637" y="2862"/>
                  </a:cubicBezTo>
                  <a:cubicBezTo>
                    <a:pt x="4503" y="2662"/>
                    <a:pt x="4403" y="2462"/>
                    <a:pt x="4303" y="2261"/>
                  </a:cubicBezTo>
                  <a:lnTo>
                    <a:pt x="4137" y="1928"/>
                  </a:lnTo>
                  <a:lnTo>
                    <a:pt x="4036" y="1694"/>
                  </a:lnTo>
                  <a:lnTo>
                    <a:pt x="3970" y="1561"/>
                  </a:lnTo>
                  <a:cubicBezTo>
                    <a:pt x="3605" y="804"/>
                    <a:pt x="2676" y="0"/>
                    <a:pt x="1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11"/>
            <p:cNvSpPr/>
            <p:nvPr/>
          </p:nvSpPr>
          <p:spPr>
            <a:xfrm>
              <a:off x="6563016" y="2692874"/>
              <a:ext cx="33386" cy="68723"/>
            </a:xfrm>
            <a:custGeom>
              <a:avLst/>
              <a:gdLst/>
              <a:ahLst/>
              <a:cxnLst/>
              <a:rect l="l" t="t" r="r" b="b"/>
              <a:pathLst>
                <a:path w="1502" h="3069" extrusionOk="0">
                  <a:moveTo>
                    <a:pt x="1301" y="0"/>
                  </a:moveTo>
                  <a:lnTo>
                    <a:pt x="1" y="33"/>
                  </a:lnTo>
                  <a:lnTo>
                    <a:pt x="234" y="3069"/>
                  </a:lnTo>
                  <a:lnTo>
                    <a:pt x="1502" y="2835"/>
                  </a:lnTo>
                  <a:lnTo>
                    <a:pt x="13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11"/>
            <p:cNvSpPr/>
            <p:nvPr/>
          </p:nvSpPr>
          <p:spPr>
            <a:xfrm>
              <a:off x="6500735" y="3066336"/>
              <a:ext cx="70461" cy="41852"/>
            </a:xfrm>
            <a:custGeom>
              <a:avLst/>
              <a:gdLst/>
              <a:ahLst/>
              <a:cxnLst/>
              <a:rect l="l" t="t" r="r" b="b"/>
              <a:pathLst>
                <a:path w="3170" h="1869" extrusionOk="0">
                  <a:moveTo>
                    <a:pt x="2969" y="1"/>
                  </a:moveTo>
                  <a:lnTo>
                    <a:pt x="1" y="668"/>
                  </a:lnTo>
                  <a:lnTo>
                    <a:pt x="401" y="1869"/>
                  </a:lnTo>
                  <a:lnTo>
                    <a:pt x="3169" y="1268"/>
                  </a:lnTo>
                  <a:lnTo>
                    <a:pt x="29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2" name="Google Shape;5762;p111"/>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11">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11">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5" name="Google Shape;5765;p111"/>
          <p:cNvGrpSpPr/>
          <p:nvPr/>
        </p:nvGrpSpPr>
        <p:grpSpPr>
          <a:xfrm>
            <a:off x="4736475" y="4873138"/>
            <a:ext cx="204457" cy="190123"/>
            <a:chOff x="4426425" y="4796938"/>
            <a:chExt cx="204457" cy="190123"/>
          </a:xfrm>
        </p:grpSpPr>
        <p:sp>
          <p:nvSpPr>
            <p:cNvPr id="5766" name="Google Shape;5766;p111"/>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11"/>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111"/>
          <p:cNvGrpSpPr/>
          <p:nvPr/>
        </p:nvGrpSpPr>
        <p:grpSpPr>
          <a:xfrm flipH="1">
            <a:off x="4203075" y="4873138"/>
            <a:ext cx="204457" cy="190123"/>
            <a:chOff x="4426425" y="4796938"/>
            <a:chExt cx="204457" cy="190123"/>
          </a:xfrm>
        </p:grpSpPr>
        <p:sp>
          <p:nvSpPr>
            <p:cNvPr id="5769" name="Google Shape;5769;p111"/>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11"/>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FFA0AA2B-BAD7-1B93-92D9-C71AC7E80110}"/>
              </a:ext>
            </a:extLst>
          </p:cNvPr>
          <p:cNvSpPr/>
          <p:nvPr/>
        </p:nvSpPr>
        <p:spPr>
          <a:xfrm>
            <a:off x="773910" y="4049695"/>
            <a:ext cx="3702721" cy="592296"/>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64"/>
                                        </p:tgtEl>
                                        <p:attrNameLst>
                                          <p:attrName>style.visibility</p:attrName>
                                        </p:attrNameLst>
                                      </p:cBhvr>
                                      <p:to>
                                        <p:strVal val="visible"/>
                                      </p:to>
                                    </p:set>
                                    <p:animEffect transition="in" filter="fade">
                                      <p:cBhvr>
                                        <p:cTn id="7" dur="1000"/>
                                        <p:tgtEl>
                                          <p:spTgt spid="5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5"/>
        <p:cNvGrpSpPr/>
        <p:nvPr/>
      </p:nvGrpSpPr>
      <p:grpSpPr>
        <a:xfrm>
          <a:off x="0" y="0"/>
          <a:ext cx="0" cy="0"/>
          <a:chOff x="0" y="0"/>
          <a:chExt cx="0" cy="0"/>
        </a:xfrm>
      </p:grpSpPr>
      <p:sp>
        <p:nvSpPr>
          <p:cNvPr id="596" name="Google Shape;596;p53"/>
          <p:cNvSpPr txBox="1">
            <a:spLocks noGrp="1"/>
          </p:cNvSpPr>
          <p:nvPr>
            <p:ph type="title"/>
          </p:nvPr>
        </p:nvSpPr>
        <p:spPr>
          <a:xfrm>
            <a:off x="93077" y="251832"/>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Q</a:t>
            </a:r>
            <a:r>
              <a:rPr lang="en" dirty="0"/>
              <a:t>ui sommes-nous ?</a:t>
            </a:r>
            <a:endParaRPr dirty="0"/>
          </a:p>
        </p:txBody>
      </p:sp>
      <p:sp>
        <p:nvSpPr>
          <p:cNvPr id="597" name="Google Shape;597;p53"/>
          <p:cNvSpPr txBox="1">
            <a:spLocks noGrp="1"/>
          </p:cNvSpPr>
          <p:nvPr>
            <p:ph type="body" idx="1"/>
          </p:nvPr>
        </p:nvSpPr>
        <p:spPr>
          <a:xfrm>
            <a:off x="0" y="1017700"/>
            <a:ext cx="7973622" cy="35688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solidFill>
                <a:schemeClr val="dk1"/>
              </a:solidFill>
            </a:endParaRPr>
          </a:p>
        </p:txBody>
      </p:sp>
      <p:sp>
        <p:nvSpPr>
          <p:cNvPr id="598" name="Google Shape;598;p53"/>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4736475" y="4873138"/>
            <a:ext cx="204457" cy="190123"/>
            <a:chOff x="4426425" y="4796938"/>
            <a:chExt cx="204457" cy="190123"/>
          </a:xfrm>
        </p:grpSpPr>
        <p:sp>
          <p:nvSpPr>
            <p:cNvPr id="602" name="Google Shape;602;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3"/>
          <p:cNvGrpSpPr/>
          <p:nvPr/>
        </p:nvGrpSpPr>
        <p:grpSpPr>
          <a:xfrm flipH="1">
            <a:off x="4203075" y="4873138"/>
            <a:ext cx="204457" cy="190123"/>
            <a:chOff x="4426425" y="4796938"/>
            <a:chExt cx="204457" cy="190123"/>
          </a:xfrm>
        </p:grpSpPr>
        <p:sp>
          <p:nvSpPr>
            <p:cNvPr id="605" name="Google Shape;605;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Freeform 16">
            <a:extLst>
              <a:ext uri="{FF2B5EF4-FFF2-40B4-BE49-F238E27FC236}">
                <a16:creationId xmlns:a16="http://schemas.microsoft.com/office/drawing/2014/main" id="{5D669D92-F197-B608-7A68-83EA00F738BF}"/>
              </a:ext>
            </a:extLst>
          </p:cNvPr>
          <p:cNvSpPr/>
          <p:nvPr/>
        </p:nvSpPr>
        <p:spPr>
          <a:xfrm>
            <a:off x="99962" y="1606296"/>
            <a:ext cx="823247" cy="96545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a:buClrTx/>
              <a:buFontTx/>
              <a:buNone/>
            </a:pPr>
            <a:endParaRPr lang="fr-FR" sz="1800" kern="1200" dirty="0">
              <a:solidFill>
                <a:prstClr val="black"/>
              </a:solidFill>
              <a:latin typeface="Calibri"/>
              <a:ea typeface="+mn-ea"/>
              <a:cs typeface="+mn-cs"/>
            </a:endParaRPr>
          </a:p>
        </p:txBody>
      </p:sp>
      <p:sp>
        <p:nvSpPr>
          <p:cNvPr id="7" name="Freeform 11">
            <a:extLst>
              <a:ext uri="{FF2B5EF4-FFF2-40B4-BE49-F238E27FC236}">
                <a16:creationId xmlns:a16="http://schemas.microsoft.com/office/drawing/2014/main" id="{3104D238-B156-4F70-39CE-9EC6EF212E4E}"/>
              </a:ext>
            </a:extLst>
          </p:cNvPr>
          <p:cNvSpPr/>
          <p:nvPr/>
        </p:nvSpPr>
        <p:spPr>
          <a:xfrm>
            <a:off x="220428" y="3208278"/>
            <a:ext cx="702782" cy="741732"/>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buClrTx/>
              <a:buFontTx/>
              <a:buNone/>
            </a:pPr>
            <a:endParaRPr lang="fr-FR" sz="1800" kern="1200">
              <a:solidFill>
                <a:prstClr val="black"/>
              </a:solidFill>
              <a:latin typeface="Calibri"/>
              <a:ea typeface="+mn-ea"/>
              <a:cs typeface="+mn-cs"/>
            </a:endParaRPr>
          </a:p>
        </p:txBody>
      </p:sp>
      <p:sp>
        <p:nvSpPr>
          <p:cNvPr id="11" name="TextBox 18">
            <a:extLst>
              <a:ext uri="{FF2B5EF4-FFF2-40B4-BE49-F238E27FC236}">
                <a16:creationId xmlns:a16="http://schemas.microsoft.com/office/drawing/2014/main" id="{E114BA99-A061-D2E7-A1DD-C97804D5D9FD}"/>
              </a:ext>
            </a:extLst>
          </p:cNvPr>
          <p:cNvSpPr txBox="1"/>
          <p:nvPr/>
        </p:nvSpPr>
        <p:spPr>
          <a:xfrm>
            <a:off x="695380" y="1821457"/>
            <a:ext cx="7132181" cy="782074"/>
          </a:xfrm>
          <a:prstGeom prst="rect">
            <a:avLst/>
          </a:prstGeom>
        </p:spPr>
        <p:txBody>
          <a:bodyPr lIns="0" tIns="0" rIns="0" bIns="0" rtlCol="0" anchor="t">
            <a:spAutoFit/>
          </a:bodyPr>
          <a:lstStyle/>
          <a:p>
            <a:pPr algn="ctr">
              <a:lnSpc>
                <a:spcPts val="3050"/>
              </a:lnSpc>
              <a:spcBef>
                <a:spcPct val="0"/>
              </a:spcBef>
              <a:buClrTx/>
              <a:buFontTx/>
              <a:buNone/>
            </a:pPr>
            <a:r>
              <a:rPr lang="fr-FR" sz="2400" kern="1200" dirty="0">
                <a:solidFill>
                  <a:srgbClr val="271A38"/>
                </a:solidFill>
                <a:latin typeface="Times New Roman" panose="02020603050405020304" pitchFamily="18" charset="0"/>
                <a:ea typeface="+mn-ea"/>
                <a:cs typeface="Times New Roman" panose="02020603050405020304" pitchFamily="18" charset="0"/>
              </a:rPr>
              <a:t> </a:t>
            </a:r>
            <a:r>
              <a:rPr lang="fr-FR" sz="2200" kern="1200" dirty="0">
                <a:solidFill>
                  <a:srgbClr val="271A38"/>
                </a:solidFill>
                <a:latin typeface="Times New Roman" panose="02020603050405020304" pitchFamily="18" charset="0"/>
                <a:ea typeface="+mn-ea"/>
                <a:cs typeface="Times New Roman" panose="02020603050405020304" pitchFamily="18" charset="0"/>
              </a:rPr>
              <a:t>L’Organisation nationale de lutte contre le faux-monnayage (ONCFM).</a:t>
            </a:r>
            <a:endParaRPr lang="en-US" sz="2200" kern="1200" spc="216" dirty="0">
              <a:solidFill>
                <a:srgbClr val="231F20"/>
              </a:solidFill>
              <a:latin typeface="Times New Roman" panose="02020603050405020304" pitchFamily="18" charset="0"/>
              <a:ea typeface="+mn-ea"/>
              <a:cs typeface="Times New Roman" panose="02020603050405020304" pitchFamily="18" charset="0"/>
            </a:endParaRPr>
          </a:p>
        </p:txBody>
      </p:sp>
      <p:sp>
        <p:nvSpPr>
          <p:cNvPr id="12" name="TextBox 19">
            <a:extLst>
              <a:ext uri="{FF2B5EF4-FFF2-40B4-BE49-F238E27FC236}">
                <a16:creationId xmlns:a16="http://schemas.microsoft.com/office/drawing/2014/main" id="{8FCF563B-AFBE-F46C-C90B-26BD66E7AF0C}"/>
              </a:ext>
            </a:extLst>
          </p:cNvPr>
          <p:cNvSpPr txBox="1"/>
          <p:nvPr/>
        </p:nvSpPr>
        <p:spPr>
          <a:xfrm>
            <a:off x="923210" y="3154798"/>
            <a:ext cx="7132181" cy="761875"/>
          </a:xfrm>
          <a:prstGeom prst="rect">
            <a:avLst/>
          </a:prstGeom>
        </p:spPr>
        <p:txBody>
          <a:bodyPr lIns="0" tIns="0" rIns="0" bIns="0" rtlCol="0" anchor="t">
            <a:spAutoFit/>
          </a:bodyPr>
          <a:lstStyle/>
          <a:p>
            <a:pPr algn="ctr">
              <a:lnSpc>
                <a:spcPts val="3050"/>
              </a:lnSpc>
              <a:spcBef>
                <a:spcPct val="0"/>
              </a:spcBef>
              <a:buClrTx/>
              <a:buFontTx/>
              <a:buNone/>
            </a:pPr>
            <a:r>
              <a:rPr lang="fr-FR" sz="2200" kern="1200" dirty="0">
                <a:solidFill>
                  <a:srgbClr val="271A38"/>
                </a:solidFill>
                <a:latin typeface="Times New Roman" panose="02020603050405020304" pitchFamily="18" charset="0"/>
                <a:ea typeface="+mn-ea"/>
                <a:cs typeface="Times New Roman" panose="02020603050405020304" pitchFamily="18" charset="0"/>
              </a:rPr>
              <a:t>Qui a pour objectif de mettre en place des méthodes d’identification des contrefaçons des billets en euros</a:t>
            </a:r>
            <a:endParaRPr lang="en-US" sz="2200" kern="1200" spc="216" dirty="0">
              <a:solidFill>
                <a:srgbClr val="231F20"/>
              </a:solidFill>
              <a:latin typeface="Times New Roman" panose="02020603050405020304" pitchFamily="18" charset="0"/>
              <a:ea typeface="+mn-ea"/>
              <a:cs typeface="Times New Roman" panose="02020603050405020304" pitchFamily="18" charset="0"/>
            </a:endParaRPr>
          </a:p>
        </p:txBody>
      </p:sp>
      <p:pic>
        <p:nvPicPr>
          <p:cNvPr id="13" name="Image 12">
            <a:extLst>
              <a:ext uri="{FF2B5EF4-FFF2-40B4-BE49-F238E27FC236}">
                <a16:creationId xmlns:a16="http://schemas.microsoft.com/office/drawing/2014/main" id="{780747A2-1D62-DECC-985E-3224675FA3F5}"/>
              </a:ext>
            </a:extLst>
          </p:cNvPr>
          <p:cNvPicPr>
            <a:picLocks noChangeAspect="1"/>
          </p:cNvPicPr>
          <p:nvPr/>
        </p:nvPicPr>
        <p:blipFill>
          <a:blip r:embed="rId7"/>
          <a:stretch>
            <a:fillRect/>
          </a:stretch>
        </p:blipFill>
        <p:spPr>
          <a:xfrm>
            <a:off x="5394280" y="-28851"/>
            <a:ext cx="3346258" cy="15267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ZoneTexte 13">
            <a:extLst>
              <a:ext uri="{FF2B5EF4-FFF2-40B4-BE49-F238E27FC236}">
                <a16:creationId xmlns:a16="http://schemas.microsoft.com/office/drawing/2014/main" id="{72BFB078-2BE8-E904-BA59-A4647611A6C7}"/>
              </a:ext>
            </a:extLst>
          </p:cNvPr>
          <p:cNvSpPr txBox="1"/>
          <p:nvPr/>
        </p:nvSpPr>
        <p:spPr>
          <a:xfrm>
            <a:off x="8452237" y="4722455"/>
            <a:ext cx="365760" cy="307777"/>
          </a:xfrm>
          <a:prstGeom prst="rect">
            <a:avLst/>
          </a:prstGeom>
          <a:noFill/>
        </p:spPr>
        <p:txBody>
          <a:bodyPr wrap="square" rtlCol="0">
            <a:spAutoFit/>
          </a:bodyPr>
          <a:lstStyle/>
          <a:p>
            <a:pPr algn="ctr"/>
            <a:r>
              <a:rPr lang="fr-FR" b="1" i="1" dirty="0">
                <a:solidFill>
                  <a:schemeClr val="bg1"/>
                </a:solidFill>
              </a:rPr>
              <a:t>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59"/>
          <p:cNvSpPr/>
          <p:nvPr/>
        </p:nvSpPr>
        <p:spPr>
          <a:xfrm>
            <a:off x="4954413" y="3475296"/>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9"/>
          <p:cNvSpPr/>
          <p:nvPr/>
        </p:nvSpPr>
        <p:spPr>
          <a:xfrm>
            <a:off x="733488" y="3475296"/>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59"/>
          <p:cNvSpPr/>
          <p:nvPr/>
        </p:nvSpPr>
        <p:spPr>
          <a:xfrm>
            <a:off x="4954413" y="2484696"/>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9"/>
          <p:cNvSpPr/>
          <p:nvPr/>
        </p:nvSpPr>
        <p:spPr>
          <a:xfrm>
            <a:off x="4954413" y="1381096"/>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9"/>
          <p:cNvSpPr/>
          <p:nvPr/>
        </p:nvSpPr>
        <p:spPr>
          <a:xfrm>
            <a:off x="733488" y="242733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9"/>
          <p:cNvSpPr txBox="1">
            <a:spLocks noGrp="1"/>
          </p:cNvSpPr>
          <p:nvPr>
            <p:ph type="title"/>
          </p:nvPr>
        </p:nvSpPr>
        <p:spPr>
          <a:xfrm>
            <a:off x="1659032" y="1425226"/>
            <a:ext cx="2690100" cy="527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uFill>
                  <a:noFill/>
                </a:uFill>
                <a:latin typeface="Times New Roman" panose="02020603050405020304" pitchFamily="18" charset="0"/>
                <a:cs typeface="Times New Roman" panose="02020603050405020304" pitchFamily="18" charset="0"/>
              </a:rPr>
              <a:t>Importation &amp; Nettoyage</a:t>
            </a:r>
            <a:endParaRPr dirty="0">
              <a:latin typeface="Times New Roman" panose="02020603050405020304" pitchFamily="18" charset="0"/>
              <a:cs typeface="Times New Roman" panose="02020603050405020304" pitchFamily="18" charset="0"/>
            </a:endParaRPr>
          </a:p>
        </p:txBody>
      </p:sp>
      <p:sp>
        <p:nvSpPr>
          <p:cNvPr id="1686" name="Google Shape;1686;p59"/>
          <p:cNvSpPr txBox="1">
            <a:spLocks noGrp="1"/>
          </p:cNvSpPr>
          <p:nvPr>
            <p:ph type="title" idx="3"/>
          </p:nvPr>
        </p:nvSpPr>
        <p:spPr>
          <a:xfrm>
            <a:off x="5827501" y="1459098"/>
            <a:ext cx="2690100" cy="527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uFill>
                  <a:noFill/>
                </a:uFill>
                <a:latin typeface="Times New Roman" panose="02020603050405020304" pitchFamily="18" charset="0"/>
                <a:cs typeface="Times New Roman" panose="02020603050405020304" pitchFamily="18" charset="0"/>
              </a:rPr>
              <a:t>ACP</a:t>
            </a:r>
            <a:endParaRPr dirty="0">
              <a:latin typeface="Times New Roman" panose="02020603050405020304" pitchFamily="18" charset="0"/>
              <a:cs typeface="Times New Roman" panose="02020603050405020304" pitchFamily="18" charset="0"/>
            </a:endParaRPr>
          </a:p>
        </p:txBody>
      </p:sp>
      <p:sp>
        <p:nvSpPr>
          <p:cNvPr id="1687" name="Google Shape;1687;p59"/>
          <p:cNvSpPr txBox="1">
            <a:spLocks noGrp="1"/>
          </p:cNvSpPr>
          <p:nvPr>
            <p:ph type="title" idx="4"/>
          </p:nvPr>
        </p:nvSpPr>
        <p:spPr>
          <a:xfrm>
            <a:off x="4940913" y="1459098"/>
            <a:ext cx="747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uFill>
                  <a:noFill/>
                </a:uFill>
                <a:hlinkClick r:id="rId3" action="ppaction://hlinksldjump">
                  <a:extLst>
                    <a:ext uri="{A12FA001-AC4F-418D-AE19-62706E023703}">
                      <ahyp:hlinkClr xmlns:ahyp="http://schemas.microsoft.com/office/drawing/2018/hyperlinkcolor" val="tx"/>
                    </a:ext>
                  </a:extLst>
                </a:hlinkClick>
              </a:rPr>
              <a:t>0</a:t>
            </a:r>
            <a:r>
              <a:rPr lang="en" dirty="0">
                <a:solidFill>
                  <a:schemeClr val="bg1"/>
                </a:solidFill>
                <a:uFill>
                  <a:noFill/>
                </a:uFill>
              </a:rPr>
              <a:t>4</a:t>
            </a:r>
            <a:endParaRPr dirty="0">
              <a:solidFill>
                <a:schemeClr val="bg1"/>
              </a:solidFill>
            </a:endParaRPr>
          </a:p>
        </p:txBody>
      </p:sp>
      <p:sp>
        <p:nvSpPr>
          <p:cNvPr id="1689" name="Google Shape;1689;p59"/>
          <p:cNvSpPr txBox="1">
            <a:spLocks noGrp="1"/>
          </p:cNvSpPr>
          <p:nvPr>
            <p:ph type="title" idx="6"/>
          </p:nvPr>
        </p:nvSpPr>
        <p:spPr>
          <a:xfrm>
            <a:off x="5948271" y="2554085"/>
            <a:ext cx="2690100" cy="527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Modèle de Prédiciton</a:t>
            </a:r>
            <a:endParaRPr dirty="0">
              <a:latin typeface="Times New Roman" panose="02020603050405020304" pitchFamily="18" charset="0"/>
              <a:cs typeface="Times New Roman" panose="02020603050405020304" pitchFamily="18" charset="0"/>
            </a:endParaRPr>
          </a:p>
        </p:txBody>
      </p:sp>
      <p:sp>
        <p:nvSpPr>
          <p:cNvPr id="1690" name="Google Shape;1690;p59"/>
          <p:cNvSpPr txBox="1">
            <a:spLocks noGrp="1"/>
          </p:cNvSpPr>
          <p:nvPr>
            <p:ph type="title" idx="7"/>
          </p:nvPr>
        </p:nvSpPr>
        <p:spPr>
          <a:xfrm>
            <a:off x="4940913" y="2562698"/>
            <a:ext cx="747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05</a:t>
            </a:r>
            <a:endParaRPr dirty="0">
              <a:solidFill>
                <a:schemeClr val="tx1"/>
              </a:solidFill>
            </a:endParaRPr>
          </a:p>
        </p:txBody>
      </p:sp>
      <p:sp>
        <p:nvSpPr>
          <p:cNvPr id="1692" name="Google Shape;1692;p59"/>
          <p:cNvSpPr txBox="1">
            <a:spLocks noGrp="1"/>
          </p:cNvSpPr>
          <p:nvPr>
            <p:ph type="title" idx="9"/>
          </p:nvPr>
        </p:nvSpPr>
        <p:spPr>
          <a:xfrm>
            <a:off x="1528938" y="2505333"/>
            <a:ext cx="2690100" cy="527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uFill>
                  <a:noFill/>
                </a:uFill>
                <a:latin typeface="Times New Roman" panose="02020603050405020304" pitchFamily="18" charset="0"/>
                <a:cs typeface="Times New Roman" panose="02020603050405020304" pitchFamily="18" charset="0"/>
              </a:rPr>
              <a:t>Analyse des variables</a:t>
            </a:r>
            <a:endParaRPr dirty="0">
              <a:latin typeface="Times New Roman" panose="02020603050405020304" pitchFamily="18" charset="0"/>
              <a:cs typeface="Times New Roman" panose="02020603050405020304" pitchFamily="18" charset="0"/>
            </a:endParaRPr>
          </a:p>
        </p:txBody>
      </p:sp>
      <p:sp>
        <p:nvSpPr>
          <p:cNvPr id="1693" name="Google Shape;1693;p59"/>
          <p:cNvSpPr txBox="1">
            <a:spLocks noGrp="1"/>
          </p:cNvSpPr>
          <p:nvPr>
            <p:ph type="title" idx="13"/>
          </p:nvPr>
        </p:nvSpPr>
        <p:spPr>
          <a:xfrm>
            <a:off x="720237" y="2562698"/>
            <a:ext cx="720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uFill>
                  <a:noFill/>
                </a:uFill>
                <a:hlinkClick r:id="" action="ppaction://noaction">
                  <a:extLst>
                    <a:ext uri="{A12FA001-AC4F-418D-AE19-62706E023703}">
                      <ahyp:hlinkClr xmlns:ahyp="http://schemas.microsoft.com/office/drawing/2018/hyperlinkcolor" val="tx"/>
                    </a:ext>
                  </a:extLst>
                </a:hlinkClick>
              </a:rPr>
              <a:t>0</a:t>
            </a:r>
            <a:r>
              <a:rPr lang="en" dirty="0">
                <a:solidFill>
                  <a:schemeClr val="bg1"/>
                </a:solidFill>
                <a:uFill>
                  <a:noFill/>
                </a:uFill>
              </a:rPr>
              <a:t>2</a:t>
            </a:r>
            <a:endParaRPr dirty="0">
              <a:solidFill>
                <a:schemeClr val="bg1"/>
              </a:solidFill>
            </a:endParaRPr>
          </a:p>
        </p:txBody>
      </p:sp>
      <p:sp>
        <p:nvSpPr>
          <p:cNvPr id="1695" name="Google Shape;1695;p59"/>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Sommaire</a:t>
            </a:r>
            <a:endParaRPr dirty="0"/>
          </a:p>
        </p:txBody>
      </p:sp>
      <p:sp>
        <p:nvSpPr>
          <p:cNvPr id="1696" name="Google Shape;1696;p59"/>
          <p:cNvSpPr/>
          <p:nvPr/>
        </p:nvSpPr>
        <p:spPr>
          <a:xfrm>
            <a:off x="727605" y="1379370"/>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59"/>
          <p:cNvSpPr txBox="1">
            <a:spLocks noGrp="1"/>
          </p:cNvSpPr>
          <p:nvPr>
            <p:ph type="title" idx="2"/>
          </p:nvPr>
        </p:nvSpPr>
        <p:spPr>
          <a:xfrm>
            <a:off x="719988" y="1459098"/>
            <a:ext cx="747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uFill>
                  <a:noFill/>
                </a:uFill>
                <a:hlinkClick r:id="rId4" action="ppaction://hlinksldjump"/>
              </a:rPr>
              <a:t>01</a:t>
            </a:r>
            <a:endParaRPr dirty="0"/>
          </a:p>
        </p:txBody>
      </p:sp>
      <p:sp>
        <p:nvSpPr>
          <p:cNvPr id="1698" name="Google Shape;1698;p59"/>
          <p:cNvSpPr txBox="1">
            <a:spLocks noGrp="1"/>
          </p:cNvSpPr>
          <p:nvPr>
            <p:ph type="title" idx="16"/>
          </p:nvPr>
        </p:nvSpPr>
        <p:spPr>
          <a:xfrm>
            <a:off x="6034534" y="3553296"/>
            <a:ext cx="2690100" cy="527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Conclusion</a:t>
            </a:r>
            <a:endParaRPr dirty="0">
              <a:latin typeface="Times New Roman" panose="02020603050405020304" pitchFamily="18" charset="0"/>
              <a:cs typeface="Times New Roman" panose="02020603050405020304" pitchFamily="18" charset="0"/>
            </a:endParaRPr>
          </a:p>
        </p:txBody>
      </p:sp>
      <p:sp>
        <p:nvSpPr>
          <p:cNvPr id="1699" name="Google Shape;1699;p59"/>
          <p:cNvSpPr txBox="1">
            <a:spLocks noGrp="1"/>
          </p:cNvSpPr>
          <p:nvPr>
            <p:ph type="title" idx="17"/>
          </p:nvPr>
        </p:nvSpPr>
        <p:spPr>
          <a:xfrm>
            <a:off x="4940913" y="3553298"/>
            <a:ext cx="747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1701" name="Google Shape;1701;p59"/>
          <p:cNvSpPr txBox="1">
            <a:spLocks noGrp="1"/>
          </p:cNvSpPr>
          <p:nvPr>
            <p:ph type="title" idx="19"/>
          </p:nvPr>
        </p:nvSpPr>
        <p:spPr>
          <a:xfrm>
            <a:off x="1512975" y="3553298"/>
            <a:ext cx="2690100" cy="527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uFill>
                  <a:noFill/>
                </a:uFill>
                <a:latin typeface="Times New Roman" panose="02020603050405020304" pitchFamily="18" charset="0"/>
                <a:cs typeface="Times New Roman" panose="02020603050405020304" pitchFamily="18" charset="0"/>
              </a:rPr>
              <a:t>Régression Linéaire</a:t>
            </a:r>
            <a:endParaRPr lang="fr-FR" dirty="0">
              <a:latin typeface="Times New Roman" panose="02020603050405020304" pitchFamily="18" charset="0"/>
              <a:cs typeface="Times New Roman" panose="02020603050405020304" pitchFamily="18" charset="0"/>
            </a:endParaRPr>
          </a:p>
        </p:txBody>
      </p:sp>
      <p:sp>
        <p:nvSpPr>
          <p:cNvPr id="1702" name="Google Shape;1702;p59"/>
          <p:cNvSpPr txBox="1">
            <a:spLocks noGrp="1"/>
          </p:cNvSpPr>
          <p:nvPr>
            <p:ph type="title" idx="20"/>
          </p:nvPr>
        </p:nvSpPr>
        <p:spPr>
          <a:xfrm>
            <a:off x="720237" y="3553298"/>
            <a:ext cx="720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03</a:t>
            </a:r>
            <a:endParaRPr dirty="0">
              <a:solidFill>
                <a:schemeClr val="tx1"/>
              </a:solidFill>
            </a:endParaRPr>
          </a:p>
        </p:txBody>
      </p:sp>
      <p:sp>
        <p:nvSpPr>
          <p:cNvPr id="1704" name="Google Shape;1704;p59"/>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9">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9">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59"/>
          <p:cNvGrpSpPr/>
          <p:nvPr/>
        </p:nvGrpSpPr>
        <p:grpSpPr>
          <a:xfrm>
            <a:off x="4736475" y="4873138"/>
            <a:ext cx="204457" cy="190123"/>
            <a:chOff x="4426425" y="4796938"/>
            <a:chExt cx="204457" cy="190123"/>
          </a:xfrm>
        </p:grpSpPr>
        <p:sp>
          <p:nvSpPr>
            <p:cNvPr id="1708" name="Google Shape;1708;p59"/>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9"/>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59"/>
          <p:cNvGrpSpPr/>
          <p:nvPr/>
        </p:nvGrpSpPr>
        <p:grpSpPr>
          <a:xfrm flipH="1">
            <a:off x="4203075" y="4873138"/>
            <a:ext cx="204457" cy="190123"/>
            <a:chOff x="4426425" y="4796938"/>
            <a:chExt cx="204457" cy="190123"/>
          </a:xfrm>
        </p:grpSpPr>
        <p:sp>
          <p:nvSpPr>
            <p:cNvPr id="1711" name="Google Shape;1711;p59"/>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9"/>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ZoneTexte 13">
            <a:extLst>
              <a:ext uri="{FF2B5EF4-FFF2-40B4-BE49-F238E27FC236}">
                <a16:creationId xmlns:a16="http://schemas.microsoft.com/office/drawing/2014/main" id="{338F0895-8E09-1869-8B53-2954DA767AA4}"/>
              </a:ext>
            </a:extLst>
          </p:cNvPr>
          <p:cNvSpPr txBox="1"/>
          <p:nvPr/>
        </p:nvSpPr>
        <p:spPr>
          <a:xfrm>
            <a:off x="8541754" y="216577"/>
            <a:ext cx="365760" cy="307777"/>
          </a:xfrm>
          <a:prstGeom prst="rect">
            <a:avLst/>
          </a:prstGeom>
          <a:noFill/>
        </p:spPr>
        <p:txBody>
          <a:bodyPr wrap="square" rtlCol="0">
            <a:spAutoFit/>
          </a:bodyPr>
          <a:lstStyle/>
          <a:p>
            <a:pPr algn="ctr"/>
            <a:r>
              <a:rPr lang="fr-FR" b="1" i="1" dirty="0">
                <a:solidFill>
                  <a:schemeClr val="bg1"/>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95"/>
                                        </p:tgtEl>
                                        <p:attrNameLst>
                                          <p:attrName>style.visibility</p:attrName>
                                        </p:attrNameLst>
                                      </p:cBhvr>
                                      <p:to>
                                        <p:strVal val="visible"/>
                                      </p:to>
                                    </p:set>
                                    <p:animEffect transition="in" filter="fade">
                                      <p:cBhvr>
                                        <p:cTn id="7" dur="500"/>
                                        <p:tgtEl>
                                          <p:spTgt spid="16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96"/>
                                        </p:tgtEl>
                                        <p:attrNameLst>
                                          <p:attrName>style.visibility</p:attrName>
                                        </p:attrNameLst>
                                      </p:cBhvr>
                                      <p:to>
                                        <p:strVal val="visible"/>
                                      </p:to>
                                    </p:set>
                                    <p:animEffect transition="in" filter="fade">
                                      <p:cBhvr>
                                        <p:cTn id="12" dur="500"/>
                                        <p:tgtEl>
                                          <p:spTgt spid="169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97"/>
                                        </p:tgtEl>
                                        <p:attrNameLst>
                                          <p:attrName>style.visibility</p:attrName>
                                        </p:attrNameLst>
                                      </p:cBhvr>
                                      <p:to>
                                        <p:strVal val="visible"/>
                                      </p:to>
                                    </p:set>
                                    <p:animEffect transition="in" filter="fade">
                                      <p:cBhvr>
                                        <p:cTn id="15" dur="500"/>
                                        <p:tgtEl>
                                          <p:spTgt spid="169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684"/>
                                        </p:tgtEl>
                                        <p:attrNameLst>
                                          <p:attrName>style.visibility</p:attrName>
                                        </p:attrNameLst>
                                      </p:cBhvr>
                                      <p:to>
                                        <p:strVal val="visible"/>
                                      </p:to>
                                    </p:set>
                                    <p:animEffect transition="in" filter="fade">
                                      <p:cBhvr>
                                        <p:cTn id="19" dur="500"/>
                                        <p:tgtEl>
                                          <p:spTgt spid="168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83"/>
                                        </p:tgtEl>
                                        <p:attrNameLst>
                                          <p:attrName>style.visibility</p:attrName>
                                        </p:attrNameLst>
                                      </p:cBhvr>
                                      <p:to>
                                        <p:strVal val="visible"/>
                                      </p:to>
                                    </p:set>
                                    <p:animEffect transition="in" filter="fade">
                                      <p:cBhvr>
                                        <p:cTn id="24" dur="500"/>
                                        <p:tgtEl>
                                          <p:spTgt spid="168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92"/>
                                        </p:tgtEl>
                                        <p:attrNameLst>
                                          <p:attrName>style.visibility</p:attrName>
                                        </p:attrNameLst>
                                      </p:cBhvr>
                                      <p:to>
                                        <p:strVal val="visible"/>
                                      </p:to>
                                    </p:set>
                                    <p:animEffect transition="in" filter="fade">
                                      <p:cBhvr>
                                        <p:cTn id="28" dur="500"/>
                                        <p:tgtEl>
                                          <p:spTgt spid="169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80"/>
                                        </p:tgtEl>
                                        <p:attrNameLst>
                                          <p:attrName>style.visibility</p:attrName>
                                        </p:attrNameLst>
                                      </p:cBhvr>
                                      <p:to>
                                        <p:strVal val="visible"/>
                                      </p:to>
                                    </p:set>
                                    <p:animEffect transition="in" filter="fade">
                                      <p:cBhvr>
                                        <p:cTn id="33" dur="500"/>
                                        <p:tgtEl>
                                          <p:spTgt spid="16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02"/>
                                        </p:tgtEl>
                                        <p:attrNameLst>
                                          <p:attrName>style.visibility</p:attrName>
                                        </p:attrNameLst>
                                      </p:cBhvr>
                                      <p:to>
                                        <p:strVal val="visible"/>
                                      </p:to>
                                    </p:set>
                                    <p:animEffect transition="in" filter="fade">
                                      <p:cBhvr>
                                        <p:cTn id="36" dur="500"/>
                                        <p:tgtEl>
                                          <p:spTgt spid="1702"/>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701"/>
                                        </p:tgtEl>
                                        <p:attrNameLst>
                                          <p:attrName>style.visibility</p:attrName>
                                        </p:attrNameLst>
                                      </p:cBhvr>
                                      <p:to>
                                        <p:strVal val="visible"/>
                                      </p:to>
                                    </p:set>
                                    <p:animEffect transition="in" filter="fade">
                                      <p:cBhvr>
                                        <p:cTn id="40" dur="500"/>
                                        <p:tgtEl>
                                          <p:spTgt spid="170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82"/>
                                        </p:tgtEl>
                                        <p:attrNameLst>
                                          <p:attrName>style.visibility</p:attrName>
                                        </p:attrNameLst>
                                      </p:cBhvr>
                                      <p:to>
                                        <p:strVal val="visible"/>
                                      </p:to>
                                    </p:set>
                                    <p:animEffect transition="in" filter="fade">
                                      <p:cBhvr>
                                        <p:cTn id="45" dur="500"/>
                                        <p:tgtEl>
                                          <p:spTgt spid="1682"/>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686"/>
                                        </p:tgtEl>
                                        <p:attrNameLst>
                                          <p:attrName>style.visibility</p:attrName>
                                        </p:attrNameLst>
                                      </p:cBhvr>
                                      <p:to>
                                        <p:strVal val="visible"/>
                                      </p:to>
                                    </p:set>
                                    <p:animEffect transition="in" filter="fade">
                                      <p:cBhvr>
                                        <p:cTn id="49" dur="500"/>
                                        <p:tgtEl>
                                          <p:spTgt spid="168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681"/>
                                        </p:tgtEl>
                                        <p:attrNameLst>
                                          <p:attrName>style.visibility</p:attrName>
                                        </p:attrNameLst>
                                      </p:cBhvr>
                                      <p:to>
                                        <p:strVal val="visible"/>
                                      </p:to>
                                    </p:set>
                                    <p:animEffect transition="in" filter="fade">
                                      <p:cBhvr>
                                        <p:cTn id="54" dur="500"/>
                                        <p:tgtEl>
                                          <p:spTgt spid="168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90"/>
                                        </p:tgtEl>
                                        <p:attrNameLst>
                                          <p:attrName>style.visibility</p:attrName>
                                        </p:attrNameLst>
                                      </p:cBhvr>
                                      <p:to>
                                        <p:strVal val="visible"/>
                                      </p:to>
                                    </p:set>
                                    <p:animEffect transition="in" filter="fade">
                                      <p:cBhvr>
                                        <p:cTn id="57" dur="500"/>
                                        <p:tgtEl>
                                          <p:spTgt spid="1690"/>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689"/>
                                        </p:tgtEl>
                                        <p:attrNameLst>
                                          <p:attrName>style.visibility</p:attrName>
                                        </p:attrNameLst>
                                      </p:cBhvr>
                                      <p:to>
                                        <p:strVal val="visible"/>
                                      </p:to>
                                    </p:set>
                                    <p:animEffect transition="in" filter="fade">
                                      <p:cBhvr>
                                        <p:cTn id="61" dur="500"/>
                                        <p:tgtEl>
                                          <p:spTgt spid="168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679"/>
                                        </p:tgtEl>
                                        <p:attrNameLst>
                                          <p:attrName>style.visibility</p:attrName>
                                        </p:attrNameLst>
                                      </p:cBhvr>
                                      <p:to>
                                        <p:strVal val="visible"/>
                                      </p:to>
                                    </p:set>
                                    <p:animEffect transition="in" filter="fade">
                                      <p:cBhvr>
                                        <p:cTn id="66" dur="500"/>
                                        <p:tgtEl>
                                          <p:spTgt spid="1679"/>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1698"/>
                                        </p:tgtEl>
                                        <p:attrNameLst>
                                          <p:attrName>style.visibility</p:attrName>
                                        </p:attrNameLst>
                                      </p:cBhvr>
                                      <p:to>
                                        <p:strVal val="visible"/>
                                      </p:to>
                                    </p:set>
                                    <p:animEffect transition="in" filter="fade">
                                      <p:cBhvr>
                                        <p:cTn id="70" dur="500"/>
                                        <p:tgtEl>
                                          <p:spTgt spid="1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 grpId="0" animBg="1"/>
      <p:bldP spid="1680" grpId="0" animBg="1"/>
      <p:bldP spid="1681" grpId="0" animBg="1"/>
      <p:bldP spid="1682" grpId="0" animBg="1"/>
      <p:bldP spid="1683" grpId="0" animBg="1"/>
      <p:bldP spid="1684" grpId="0"/>
      <p:bldP spid="1686" grpId="0"/>
      <p:bldP spid="1689" grpId="0"/>
      <p:bldP spid="1690" grpId="0"/>
      <p:bldP spid="1692" grpId="0"/>
      <p:bldP spid="1695" grpId="0"/>
      <p:bldP spid="1696" grpId="0" animBg="1"/>
      <p:bldP spid="1697" grpId="0"/>
      <p:bldP spid="1698" grpId="0"/>
      <p:bldP spid="1701" grpId="0"/>
      <p:bldP spid="170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5"/>
        <p:cNvGrpSpPr/>
        <p:nvPr/>
      </p:nvGrpSpPr>
      <p:grpSpPr>
        <a:xfrm>
          <a:off x="0" y="0"/>
          <a:ext cx="0" cy="0"/>
          <a:chOff x="0" y="0"/>
          <a:chExt cx="0" cy="0"/>
        </a:xfrm>
      </p:grpSpPr>
      <p:sp>
        <p:nvSpPr>
          <p:cNvPr id="596" name="Google Shape;596;p5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dirty="0"/>
              <a:t>Importation &amp; Nettoyage</a:t>
            </a:r>
            <a:endParaRPr i="1" dirty="0"/>
          </a:p>
        </p:txBody>
      </p:sp>
      <p:sp>
        <p:nvSpPr>
          <p:cNvPr id="598" name="Google Shape;598;p53"/>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4736475" y="4873138"/>
            <a:ext cx="204457" cy="190123"/>
            <a:chOff x="4426425" y="4796938"/>
            <a:chExt cx="204457" cy="190123"/>
          </a:xfrm>
        </p:grpSpPr>
        <p:sp>
          <p:nvSpPr>
            <p:cNvPr id="602" name="Google Shape;602;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3"/>
          <p:cNvGrpSpPr/>
          <p:nvPr/>
        </p:nvGrpSpPr>
        <p:grpSpPr>
          <a:xfrm flipH="1">
            <a:off x="4203075" y="4873138"/>
            <a:ext cx="204457" cy="190123"/>
            <a:chOff x="4426425" y="4796938"/>
            <a:chExt cx="204457" cy="190123"/>
          </a:xfrm>
        </p:grpSpPr>
        <p:sp>
          <p:nvSpPr>
            <p:cNvPr id="605" name="Google Shape;605;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space réservé du texte 1">
            <a:extLst>
              <a:ext uri="{FF2B5EF4-FFF2-40B4-BE49-F238E27FC236}">
                <a16:creationId xmlns:a16="http://schemas.microsoft.com/office/drawing/2014/main" id="{44C60809-5B18-E0E9-6EF2-FDACDD881F7F}"/>
              </a:ext>
            </a:extLst>
          </p:cNvPr>
          <p:cNvSpPr txBox="1">
            <a:spLocks noGrp="1"/>
          </p:cNvSpPr>
          <p:nvPr>
            <p:ph type="body" idx="1"/>
          </p:nvPr>
        </p:nvSpPr>
        <p:spPr>
          <a:xfrm>
            <a:off x="575819" y="168478"/>
            <a:ext cx="7702550" cy="3455988"/>
          </a:xfrm>
          <a:prstGeom prst="rect">
            <a:avLst/>
          </a:prstGeom>
          <a:noFill/>
        </p:spPr>
        <p:txBody>
          <a:bodyPr wrap="square" rtlCol="0">
            <a:spAutoFit/>
          </a:bodyPr>
          <a:lstStyle/>
          <a:p>
            <a:pPr marL="285750" indent="-285750">
              <a:buFont typeface="Wingdings" panose="05000000000000000000" pitchFamily="2" charset="2"/>
              <a:buChar char="ü"/>
            </a:pPr>
            <a:r>
              <a:rPr kumimoji="0" lang="fr-FR" sz="1400" b="0" i="0" u="none" strike="noStrike" kern="0" cap="none" spc="0" normalizeH="0" baseline="0" noProof="0" dirty="0">
                <a:ln>
                  <a:noFill/>
                </a:ln>
                <a:solidFill>
                  <a:schemeClr val="tx1"/>
                </a:solidFill>
                <a:effectLst/>
                <a:uLnTx/>
                <a:uFillTx/>
                <a:latin typeface="Work Sans"/>
                <a:sym typeface="Work Sans"/>
              </a:rPr>
              <a:t>Le nettoyage de donnée correspond à l’analyse des éléments qui constitue notre </a:t>
            </a:r>
            <a:r>
              <a:rPr kumimoji="0" lang="fr-FR" sz="1400" b="0" i="0" u="none" strike="noStrike" kern="0" cap="none" spc="0" normalizeH="0" baseline="0" noProof="0" dirty="0" err="1">
                <a:ln>
                  <a:noFill/>
                </a:ln>
                <a:solidFill>
                  <a:schemeClr val="tx1"/>
                </a:solidFill>
                <a:effectLst/>
                <a:uLnTx/>
                <a:uFillTx/>
                <a:latin typeface="Work Sans"/>
                <a:sym typeface="Work Sans"/>
              </a:rPr>
              <a:t>Dataframe</a:t>
            </a:r>
            <a:r>
              <a:rPr kumimoji="0" lang="fr-FR" sz="1400" b="0" i="0" u="none" strike="noStrike" kern="0" cap="none" spc="0" normalizeH="0" baseline="0" noProof="0" dirty="0">
                <a:ln>
                  <a:noFill/>
                </a:ln>
                <a:solidFill>
                  <a:schemeClr val="tx1"/>
                </a:solidFill>
                <a:effectLst/>
                <a:uLnTx/>
                <a:uFillTx/>
                <a:latin typeface="Work Sans"/>
                <a:sym typeface="Work Sans"/>
              </a:rPr>
              <a:t> et permet de repérer toute erreur ou valeur manquante</a:t>
            </a:r>
            <a:br>
              <a:rPr kumimoji="0" lang="fr-FR" sz="1400" b="0" i="0" u="none" strike="noStrike" kern="0" cap="none" spc="0" normalizeH="0" baseline="0" noProof="0" dirty="0">
                <a:ln>
                  <a:noFill/>
                </a:ln>
                <a:solidFill>
                  <a:schemeClr val="tx1"/>
                </a:solidFill>
                <a:effectLst/>
                <a:uLnTx/>
                <a:uFillTx/>
                <a:latin typeface="Work Sans"/>
                <a:sym typeface="Work Sans"/>
              </a:rPr>
            </a:br>
            <a:endParaRPr kumimoji="0" lang="fr-FR" sz="1400" b="0" i="0" u="none" strike="noStrike" kern="0" cap="none" spc="0" normalizeH="0" baseline="0" noProof="0" dirty="0">
              <a:ln>
                <a:noFill/>
              </a:ln>
              <a:solidFill>
                <a:schemeClr val="tx1"/>
              </a:solidFill>
              <a:effectLst/>
              <a:uLnTx/>
              <a:uFillTx/>
              <a:latin typeface="Work Sans"/>
              <a:sym typeface="Work Sans"/>
            </a:endParaRPr>
          </a:p>
          <a:p>
            <a:pPr marL="285750" indent="-285750">
              <a:buFont typeface="Wingdings" panose="05000000000000000000" pitchFamily="2" charset="2"/>
              <a:buChar char="ü"/>
            </a:pPr>
            <a:r>
              <a:rPr kumimoji="0" lang="fr-FR" sz="1400" b="0" i="0" u="none" strike="noStrike" kern="0" cap="none" spc="0" normalizeH="0" baseline="0" noProof="0" dirty="0">
                <a:ln>
                  <a:noFill/>
                </a:ln>
                <a:solidFill>
                  <a:schemeClr val="tx1"/>
                </a:solidFill>
                <a:effectLst/>
                <a:uLnTx/>
                <a:uFillTx/>
                <a:latin typeface="Work Sans"/>
                <a:sym typeface="Work Sans"/>
              </a:rPr>
              <a:t>C’ est un passage obligé afin d’obtenir set qui évitera des erreurs dans  nos graphiques et analyses, il est possible avec Pandas</a:t>
            </a:r>
            <a:endParaRPr lang="fr-FR" dirty="0"/>
          </a:p>
        </p:txBody>
      </p:sp>
      <p:pic>
        <p:nvPicPr>
          <p:cNvPr id="7" name="Image 6">
            <a:extLst>
              <a:ext uri="{FF2B5EF4-FFF2-40B4-BE49-F238E27FC236}">
                <a16:creationId xmlns:a16="http://schemas.microsoft.com/office/drawing/2014/main" id="{AC81C67E-3D6A-EC37-89B9-1DE793E3A4CA}"/>
              </a:ext>
            </a:extLst>
          </p:cNvPr>
          <p:cNvPicPr>
            <a:picLocks noChangeAspect="1"/>
          </p:cNvPicPr>
          <p:nvPr/>
        </p:nvPicPr>
        <p:blipFill>
          <a:blip r:embed="rId3"/>
          <a:stretch>
            <a:fillRect/>
          </a:stretch>
        </p:blipFill>
        <p:spPr>
          <a:xfrm>
            <a:off x="454258" y="122931"/>
            <a:ext cx="7550668" cy="4524530"/>
          </a:xfrm>
          <a:prstGeom prst="rect">
            <a:avLst/>
          </a:prstGeom>
        </p:spPr>
      </p:pic>
      <p:pic>
        <p:nvPicPr>
          <p:cNvPr id="9" name="Image 8">
            <a:extLst>
              <a:ext uri="{FF2B5EF4-FFF2-40B4-BE49-F238E27FC236}">
                <a16:creationId xmlns:a16="http://schemas.microsoft.com/office/drawing/2014/main" id="{91D565B0-9555-88A7-751C-A7108B1FD43D}"/>
              </a:ext>
            </a:extLst>
          </p:cNvPr>
          <p:cNvPicPr>
            <a:picLocks noChangeAspect="1"/>
          </p:cNvPicPr>
          <p:nvPr/>
        </p:nvPicPr>
        <p:blipFill>
          <a:blip r:embed="rId4"/>
          <a:stretch>
            <a:fillRect/>
          </a:stretch>
        </p:blipFill>
        <p:spPr>
          <a:xfrm>
            <a:off x="324188" y="1749146"/>
            <a:ext cx="7523923" cy="2187130"/>
          </a:xfrm>
          <a:prstGeom prst="rect">
            <a:avLst/>
          </a:prstGeom>
        </p:spPr>
      </p:pic>
      <p:pic>
        <p:nvPicPr>
          <p:cNvPr id="11" name="Image 10">
            <a:extLst>
              <a:ext uri="{FF2B5EF4-FFF2-40B4-BE49-F238E27FC236}">
                <a16:creationId xmlns:a16="http://schemas.microsoft.com/office/drawing/2014/main" id="{B443F73B-18E5-7C72-3B65-9A9EF40A623A}"/>
              </a:ext>
            </a:extLst>
          </p:cNvPr>
          <p:cNvPicPr>
            <a:picLocks noChangeAspect="1"/>
          </p:cNvPicPr>
          <p:nvPr/>
        </p:nvPicPr>
        <p:blipFill>
          <a:blip r:embed="rId5"/>
          <a:stretch>
            <a:fillRect/>
          </a:stretch>
        </p:blipFill>
        <p:spPr>
          <a:xfrm>
            <a:off x="769473" y="95529"/>
            <a:ext cx="6772780" cy="4630004"/>
          </a:xfrm>
          <a:prstGeom prst="rect">
            <a:avLst/>
          </a:prstGeom>
        </p:spPr>
      </p:pic>
      <p:pic>
        <p:nvPicPr>
          <p:cNvPr id="13" name="Image 12">
            <a:extLst>
              <a:ext uri="{FF2B5EF4-FFF2-40B4-BE49-F238E27FC236}">
                <a16:creationId xmlns:a16="http://schemas.microsoft.com/office/drawing/2014/main" id="{7A1FB1D1-39D1-3AEA-3B15-48FCBF32AF29}"/>
              </a:ext>
            </a:extLst>
          </p:cNvPr>
          <p:cNvPicPr>
            <a:picLocks noChangeAspect="1"/>
          </p:cNvPicPr>
          <p:nvPr/>
        </p:nvPicPr>
        <p:blipFill>
          <a:blip r:embed="rId6"/>
          <a:stretch>
            <a:fillRect/>
          </a:stretch>
        </p:blipFill>
        <p:spPr>
          <a:xfrm>
            <a:off x="1067008" y="160785"/>
            <a:ext cx="5910922" cy="4498812"/>
          </a:xfrm>
          <a:prstGeom prst="rect">
            <a:avLst/>
          </a:prstGeom>
        </p:spPr>
      </p:pic>
      <p:sp>
        <p:nvSpPr>
          <p:cNvPr id="14" name="ZoneTexte 13">
            <a:extLst>
              <a:ext uri="{FF2B5EF4-FFF2-40B4-BE49-F238E27FC236}">
                <a16:creationId xmlns:a16="http://schemas.microsoft.com/office/drawing/2014/main" id="{F72CE9F4-B959-8A55-EC82-6EE7E3550288}"/>
              </a:ext>
            </a:extLst>
          </p:cNvPr>
          <p:cNvSpPr txBox="1"/>
          <p:nvPr/>
        </p:nvSpPr>
        <p:spPr>
          <a:xfrm>
            <a:off x="8452237" y="4722455"/>
            <a:ext cx="365760" cy="307777"/>
          </a:xfrm>
          <a:prstGeom prst="rect">
            <a:avLst/>
          </a:prstGeom>
          <a:noFill/>
        </p:spPr>
        <p:txBody>
          <a:bodyPr wrap="square" rtlCol="0">
            <a:spAutoFit/>
          </a:bodyPr>
          <a:lstStyle/>
          <a:p>
            <a:pPr algn="ctr"/>
            <a:r>
              <a:rPr lang="fr-FR" b="1" i="1" dirty="0">
                <a:solidFill>
                  <a:schemeClr val="bg1"/>
                </a:solidFill>
              </a:rPr>
              <a:t>3</a:t>
            </a:r>
          </a:p>
        </p:txBody>
      </p:sp>
      <p:pic>
        <p:nvPicPr>
          <p:cNvPr id="4" name="Image 3">
            <a:extLst>
              <a:ext uri="{FF2B5EF4-FFF2-40B4-BE49-F238E27FC236}">
                <a16:creationId xmlns:a16="http://schemas.microsoft.com/office/drawing/2014/main" id="{C7B356C2-058A-532D-09BC-A92E1DEAD087}"/>
              </a:ext>
            </a:extLst>
          </p:cNvPr>
          <p:cNvPicPr>
            <a:picLocks noChangeAspect="1"/>
          </p:cNvPicPr>
          <p:nvPr/>
        </p:nvPicPr>
        <p:blipFill>
          <a:blip r:embed="rId7"/>
          <a:stretch>
            <a:fillRect/>
          </a:stretch>
        </p:blipFill>
        <p:spPr>
          <a:xfrm>
            <a:off x="1151708" y="110416"/>
            <a:ext cx="6294665" cy="4359018"/>
          </a:xfrm>
          <a:prstGeom prst="rect">
            <a:avLst/>
          </a:prstGeom>
        </p:spPr>
      </p:pic>
    </p:spTree>
    <p:extLst>
      <p:ext uri="{BB962C8B-B14F-4D97-AF65-F5344CB8AC3E}">
        <p14:creationId xmlns:p14="http://schemas.microsoft.com/office/powerpoint/2010/main" val="164417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500"/>
                                        <p:tgtEl>
                                          <p:spTgt spid="5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96"/>
                                        </p:tgtEl>
                                      </p:cBhvr>
                                    </p:animEffect>
                                    <p:set>
                                      <p:cBhvr>
                                        <p:cTn id="12" dur="1" fill="hold">
                                          <p:stCondLst>
                                            <p:cond delay="499"/>
                                          </p:stCondLst>
                                        </p:cTn>
                                        <p:tgtEl>
                                          <p:spTgt spid="59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
                                            <p:txEl>
                                              <p:pRg st="0" end="0"/>
                                            </p:txEl>
                                          </p:spTgt>
                                        </p:tgtEl>
                                      </p:cBhvr>
                                    </p:animEffect>
                                    <p:set>
                                      <p:cBhvr>
                                        <p:cTn id="25" dur="1" fill="hold">
                                          <p:stCondLst>
                                            <p:cond delay="499"/>
                                          </p:stCondLst>
                                        </p:cTn>
                                        <p:tgtEl>
                                          <p:spTgt spid="2">
                                            <p:txEl>
                                              <p:pRg st="0" end="0"/>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
                                            <p:txEl>
                                              <p:pRg st="1" end="1"/>
                                            </p:txEl>
                                          </p:spTgt>
                                        </p:tgtEl>
                                      </p:cBhvr>
                                    </p:animEffect>
                                    <p:set>
                                      <p:cBhvr>
                                        <p:cTn id="28" dur="1" fill="hold">
                                          <p:stCondLst>
                                            <p:cond delay="499"/>
                                          </p:stCondLst>
                                        </p:cTn>
                                        <p:tgtEl>
                                          <p:spTgt spid="2">
                                            <p:txEl>
                                              <p:pRg st="1" end="1"/>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p:bldP spid="596" grpId="1"/>
      <p:bldP spid="2" grpId="0"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5"/>
        <p:cNvGrpSpPr/>
        <p:nvPr/>
      </p:nvGrpSpPr>
      <p:grpSpPr>
        <a:xfrm>
          <a:off x="0" y="0"/>
          <a:ext cx="0" cy="0"/>
          <a:chOff x="0" y="0"/>
          <a:chExt cx="0" cy="0"/>
        </a:xfrm>
      </p:grpSpPr>
      <p:sp>
        <p:nvSpPr>
          <p:cNvPr id="596" name="Google Shape;596;p5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Analyse des variables</a:t>
            </a:r>
            <a:endParaRPr dirty="0"/>
          </a:p>
        </p:txBody>
      </p:sp>
      <p:sp>
        <p:nvSpPr>
          <p:cNvPr id="597" name="Google Shape;597;p53"/>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dk1"/>
                </a:solidFill>
              </a:rPr>
              <a:t>On va ensuite étudier les variables à travers notamment des </a:t>
            </a:r>
            <a:r>
              <a:rPr lang="fr-FR" dirty="0" err="1">
                <a:solidFill>
                  <a:schemeClr val="dk1"/>
                </a:solidFill>
              </a:rPr>
              <a:t>Scatterplot</a:t>
            </a:r>
            <a:r>
              <a:rPr lang="fr-FR" dirty="0">
                <a:solidFill>
                  <a:schemeClr val="dk1"/>
                </a:solidFill>
              </a:rPr>
              <a:t> </a:t>
            </a:r>
            <a:r>
              <a:rPr lang="fr-FR" i="1" dirty="0">
                <a:solidFill>
                  <a:srgbClr val="00B050"/>
                </a:solidFill>
              </a:rPr>
              <a:t>(pour voir si il y a des relations linéaire</a:t>
            </a:r>
            <a:r>
              <a:rPr lang="fr-FR" dirty="0">
                <a:solidFill>
                  <a:schemeClr val="dk1"/>
                </a:solidFill>
              </a:rPr>
              <a:t>) et </a:t>
            </a:r>
            <a:r>
              <a:rPr lang="fr-FR" dirty="0" err="1">
                <a:solidFill>
                  <a:schemeClr val="dk1"/>
                </a:solidFill>
              </a:rPr>
              <a:t>Boxplot</a:t>
            </a:r>
            <a:r>
              <a:rPr lang="fr-FR" dirty="0">
                <a:solidFill>
                  <a:schemeClr val="dk1"/>
                </a:solidFill>
              </a:rPr>
              <a:t> </a:t>
            </a:r>
            <a:r>
              <a:rPr lang="fr-FR" i="1" dirty="0">
                <a:solidFill>
                  <a:srgbClr val="FF0000"/>
                </a:solidFill>
              </a:rPr>
              <a:t>(pour voir si il existe des valeurs aberrantes)</a:t>
            </a:r>
            <a:endParaRPr i="1" dirty="0">
              <a:solidFill>
                <a:srgbClr val="FF0000"/>
              </a:solidFill>
            </a:endParaRPr>
          </a:p>
        </p:txBody>
      </p:sp>
      <p:sp>
        <p:nvSpPr>
          <p:cNvPr id="598" name="Google Shape;598;p53"/>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4736475" y="4873138"/>
            <a:ext cx="204457" cy="190123"/>
            <a:chOff x="4426425" y="4796938"/>
            <a:chExt cx="204457" cy="190123"/>
          </a:xfrm>
        </p:grpSpPr>
        <p:sp>
          <p:nvSpPr>
            <p:cNvPr id="602" name="Google Shape;602;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3"/>
          <p:cNvGrpSpPr/>
          <p:nvPr/>
        </p:nvGrpSpPr>
        <p:grpSpPr>
          <a:xfrm flipH="1">
            <a:off x="4203075" y="4873138"/>
            <a:ext cx="204457" cy="190123"/>
            <a:chOff x="4426425" y="4796938"/>
            <a:chExt cx="204457" cy="190123"/>
          </a:xfrm>
        </p:grpSpPr>
        <p:sp>
          <p:nvSpPr>
            <p:cNvPr id="605" name="Google Shape;605;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C66FC22-EA0B-EBFD-DCB9-F4A8DB0A34F5}"/>
              </a:ext>
            </a:extLst>
          </p:cNvPr>
          <p:cNvPicPr>
            <a:picLocks noChangeAspect="1"/>
          </p:cNvPicPr>
          <p:nvPr/>
        </p:nvPicPr>
        <p:blipFill>
          <a:blip r:embed="rId3"/>
          <a:stretch>
            <a:fillRect/>
          </a:stretch>
        </p:blipFill>
        <p:spPr>
          <a:xfrm>
            <a:off x="881793" y="308725"/>
            <a:ext cx="7285313" cy="4413730"/>
          </a:xfrm>
          <a:prstGeom prst="rect">
            <a:avLst/>
          </a:prstGeom>
        </p:spPr>
      </p:pic>
      <p:pic>
        <p:nvPicPr>
          <p:cNvPr id="5" name="Image 4">
            <a:extLst>
              <a:ext uri="{FF2B5EF4-FFF2-40B4-BE49-F238E27FC236}">
                <a16:creationId xmlns:a16="http://schemas.microsoft.com/office/drawing/2014/main" id="{81F1B70D-BEA4-4310-1E2A-50F0CEC8BE1E}"/>
              </a:ext>
            </a:extLst>
          </p:cNvPr>
          <p:cNvPicPr>
            <a:picLocks noChangeAspect="1"/>
          </p:cNvPicPr>
          <p:nvPr/>
        </p:nvPicPr>
        <p:blipFill>
          <a:blip r:embed="rId4"/>
          <a:stretch>
            <a:fillRect/>
          </a:stretch>
        </p:blipFill>
        <p:spPr>
          <a:xfrm>
            <a:off x="619480" y="280518"/>
            <a:ext cx="2445584" cy="2257018"/>
          </a:xfrm>
          <a:prstGeom prst="rect">
            <a:avLst/>
          </a:prstGeom>
        </p:spPr>
      </p:pic>
      <p:pic>
        <p:nvPicPr>
          <p:cNvPr id="9" name="Image 8">
            <a:extLst>
              <a:ext uri="{FF2B5EF4-FFF2-40B4-BE49-F238E27FC236}">
                <a16:creationId xmlns:a16="http://schemas.microsoft.com/office/drawing/2014/main" id="{54BF7E4A-0E9E-0428-1AB9-847A1363BF47}"/>
              </a:ext>
            </a:extLst>
          </p:cNvPr>
          <p:cNvPicPr>
            <a:picLocks noChangeAspect="1"/>
          </p:cNvPicPr>
          <p:nvPr/>
        </p:nvPicPr>
        <p:blipFill>
          <a:blip r:embed="rId5"/>
          <a:stretch>
            <a:fillRect/>
          </a:stretch>
        </p:blipFill>
        <p:spPr>
          <a:xfrm>
            <a:off x="3060276" y="197758"/>
            <a:ext cx="2605226" cy="2298910"/>
          </a:xfrm>
          <a:prstGeom prst="rect">
            <a:avLst/>
          </a:prstGeom>
        </p:spPr>
      </p:pic>
      <p:pic>
        <p:nvPicPr>
          <p:cNvPr id="11" name="Image 10">
            <a:extLst>
              <a:ext uri="{FF2B5EF4-FFF2-40B4-BE49-F238E27FC236}">
                <a16:creationId xmlns:a16="http://schemas.microsoft.com/office/drawing/2014/main" id="{6F7FB677-02C0-3711-AB4F-DD329BB451A2}"/>
              </a:ext>
            </a:extLst>
          </p:cNvPr>
          <p:cNvPicPr>
            <a:picLocks noChangeAspect="1"/>
          </p:cNvPicPr>
          <p:nvPr/>
        </p:nvPicPr>
        <p:blipFill>
          <a:blip r:embed="rId6"/>
          <a:stretch>
            <a:fillRect/>
          </a:stretch>
        </p:blipFill>
        <p:spPr>
          <a:xfrm>
            <a:off x="624899" y="2492132"/>
            <a:ext cx="2427086" cy="2128388"/>
          </a:xfrm>
          <a:prstGeom prst="rect">
            <a:avLst/>
          </a:prstGeom>
        </p:spPr>
      </p:pic>
      <p:pic>
        <p:nvPicPr>
          <p:cNvPr id="13" name="Image 12">
            <a:extLst>
              <a:ext uri="{FF2B5EF4-FFF2-40B4-BE49-F238E27FC236}">
                <a16:creationId xmlns:a16="http://schemas.microsoft.com/office/drawing/2014/main" id="{30DFA66E-3C74-5B47-F7DB-7371B443C5A0}"/>
              </a:ext>
            </a:extLst>
          </p:cNvPr>
          <p:cNvPicPr>
            <a:picLocks noChangeAspect="1"/>
          </p:cNvPicPr>
          <p:nvPr/>
        </p:nvPicPr>
        <p:blipFill>
          <a:blip r:embed="rId7"/>
          <a:stretch>
            <a:fillRect/>
          </a:stretch>
        </p:blipFill>
        <p:spPr>
          <a:xfrm>
            <a:off x="3044150" y="2515590"/>
            <a:ext cx="2545978" cy="2060660"/>
          </a:xfrm>
          <a:prstGeom prst="rect">
            <a:avLst/>
          </a:prstGeom>
        </p:spPr>
      </p:pic>
      <p:pic>
        <p:nvPicPr>
          <p:cNvPr id="15" name="Image 14">
            <a:extLst>
              <a:ext uri="{FF2B5EF4-FFF2-40B4-BE49-F238E27FC236}">
                <a16:creationId xmlns:a16="http://schemas.microsoft.com/office/drawing/2014/main" id="{64A77B42-C75F-1BD0-8F62-C4BD548853D3}"/>
              </a:ext>
            </a:extLst>
          </p:cNvPr>
          <p:cNvPicPr>
            <a:picLocks noChangeAspect="1"/>
          </p:cNvPicPr>
          <p:nvPr/>
        </p:nvPicPr>
        <p:blipFill>
          <a:blip r:embed="rId8"/>
          <a:stretch>
            <a:fillRect/>
          </a:stretch>
        </p:blipFill>
        <p:spPr>
          <a:xfrm>
            <a:off x="5635224" y="273058"/>
            <a:ext cx="2430453" cy="2158247"/>
          </a:xfrm>
          <a:prstGeom prst="rect">
            <a:avLst/>
          </a:prstGeom>
        </p:spPr>
      </p:pic>
      <p:pic>
        <p:nvPicPr>
          <p:cNvPr id="17" name="Image 16">
            <a:extLst>
              <a:ext uri="{FF2B5EF4-FFF2-40B4-BE49-F238E27FC236}">
                <a16:creationId xmlns:a16="http://schemas.microsoft.com/office/drawing/2014/main" id="{32114FF0-EFE6-6292-BCD6-623832A976DE}"/>
              </a:ext>
            </a:extLst>
          </p:cNvPr>
          <p:cNvPicPr>
            <a:picLocks noChangeAspect="1"/>
          </p:cNvPicPr>
          <p:nvPr/>
        </p:nvPicPr>
        <p:blipFill>
          <a:blip r:embed="rId9"/>
          <a:stretch>
            <a:fillRect/>
          </a:stretch>
        </p:blipFill>
        <p:spPr>
          <a:xfrm>
            <a:off x="5601040" y="2450228"/>
            <a:ext cx="2427086" cy="2158247"/>
          </a:xfrm>
          <a:prstGeom prst="rect">
            <a:avLst/>
          </a:prstGeom>
        </p:spPr>
      </p:pic>
      <p:cxnSp>
        <p:nvCxnSpPr>
          <p:cNvPr id="19" name="Connecteur droit avec flèche 18">
            <a:extLst>
              <a:ext uri="{FF2B5EF4-FFF2-40B4-BE49-F238E27FC236}">
                <a16:creationId xmlns:a16="http://schemas.microsoft.com/office/drawing/2014/main" id="{0AE73836-1118-D743-E86F-08D56DD546D3}"/>
              </a:ext>
            </a:extLst>
          </p:cNvPr>
          <p:cNvCxnSpPr/>
          <p:nvPr/>
        </p:nvCxnSpPr>
        <p:spPr>
          <a:xfrm flipH="1" flipV="1">
            <a:off x="6262777" y="2880475"/>
            <a:ext cx="1535502" cy="129812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1" name="Image 20">
            <a:extLst>
              <a:ext uri="{FF2B5EF4-FFF2-40B4-BE49-F238E27FC236}">
                <a16:creationId xmlns:a16="http://schemas.microsoft.com/office/drawing/2014/main" id="{725D970E-0617-5B28-1BF7-68178C7BECCF}"/>
              </a:ext>
            </a:extLst>
          </p:cNvPr>
          <p:cNvPicPr>
            <a:picLocks noChangeAspect="1"/>
          </p:cNvPicPr>
          <p:nvPr/>
        </p:nvPicPr>
        <p:blipFill>
          <a:blip r:embed="rId10"/>
          <a:stretch>
            <a:fillRect/>
          </a:stretch>
        </p:blipFill>
        <p:spPr>
          <a:xfrm>
            <a:off x="551228" y="-33412"/>
            <a:ext cx="7360572" cy="4469958"/>
          </a:xfrm>
          <a:prstGeom prst="rect">
            <a:avLst/>
          </a:prstGeom>
        </p:spPr>
      </p:pic>
      <p:cxnSp>
        <p:nvCxnSpPr>
          <p:cNvPr id="23" name="Connecteur droit avec flèche 22">
            <a:extLst>
              <a:ext uri="{FF2B5EF4-FFF2-40B4-BE49-F238E27FC236}">
                <a16:creationId xmlns:a16="http://schemas.microsoft.com/office/drawing/2014/main" id="{6D149394-EBDD-73A1-D744-A460E228D2AB}"/>
              </a:ext>
            </a:extLst>
          </p:cNvPr>
          <p:cNvCxnSpPr/>
          <p:nvPr/>
        </p:nvCxnSpPr>
        <p:spPr>
          <a:xfrm flipV="1">
            <a:off x="363852" y="2897234"/>
            <a:ext cx="1078302" cy="12076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4" name="Connecteur droit avec flèche 23">
            <a:extLst>
              <a:ext uri="{FF2B5EF4-FFF2-40B4-BE49-F238E27FC236}">
                <a16:creationId xmlns:a16="http://schemas.microsoft.com/office/drawing/2014/main" id="{2E280F88-8D71-AD7A-488D-4480CE1209EF}"/>
              </a:ext>
            </a:extLst>
          </p:cNvPr>
          <p:cNvCxnSpPr/>
          <p:nvPr/>
        </p:nvCxnSpPr>
        <p:spPr>
          <a:xfrm flipV="1">
            <a:off x="3652719" y="3892275"/>
            <a:ext cx="1078302" cy="12076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5" name="Connecteur droit avec flèche 24">
            <a:extLst>
              <a:ext uri="{FF2B5EF4-FFF2-40B4-BE49-F238E27FC236}">
                <a16:creationId xmlns:a16="http://schemas.microsoft.com/office/drawing/2014/main" id="{F0BBDEB4-789A-6D13-8621-A87E7507B1C1}"/>
              </a:ext>
            </a:extLst>
          </p:cNvPr>
          <p:cNvCxnSpPr/>
          <p:nvPr/>
        </p:nvCxnSpPr>
        <p:spPr>
          <a:xfrm flipV="1">
            <a:off x="3033238" y="2791081"/>
            <a:ext cx="1078302" cy="12076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6" name="Connecteur droit avec flèche 25">
            <a:extLst>
              <a:ext uri="{FF2B5EF4-FFF2-40B4-BE49-F238E27FC236}">
                <a16:creationId xmlns:a16="http://schemas.microsoft.com/office/drawing/2014/main" id="{1F414FA6-2DEB-B286-192E-0ED4DB64403B}"/>
              </a:ext>
            </a:extLst>
          </p:cNvPr>
          <p:cNvCxnSpPr/>
          <p:nvPr/>
        </p:nvCxnSpPr>
        <p:spPr>
          <a:xfrm flipV="1">
            <a:off x="4668534" y="2844071"/>
            <a:ext cx="1078302" cy="12076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1028" name="Picture 4">
            <a:extLst>
              <a:ext uri="{FF2B5EF4-FFF2-40B4-BE49-F238E27FC236}">
                <a16:creationId xmlns:a16="http://schemas.microsoft.com/office/drawing/2014/main" id="{96D7875F-A26F-C03C-384C-EC67C1013E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496" y="-109822"/>
            <a:ext cx="4990334" cy="4851090"/>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a:extLst>
              <a:ext uri="{FF2B5EF4-FFF2-40B4-BE49-F238E27FC236}">
                <a16:creationId xmlns:a16="http://schemas.microsoft.com/office/drawing/2014/main" id="{7EA9361E-37B2-EE8D-E100-FFF81F225F7B}"/>
              </a:ext>
            </a:extLst>
          </p:cNvPr>
          <p:cNvSpPr txBox="1"/>
          <p:nvPr/>
        </p:nvSpPr>
        <p:spPr>
          <a:xfrm>
            <a:off x="5544286" y="80239"/>
            <a:ext cx="2622820" cy="1384995"/>
          </a:xfrm>
          <a:prstGeom prst="rect">
            <a:avLst/>
          </a:prstGeom>
          <a:noFill/>
        </p:spPr>
        <p:txBody>
          <a:bodyPr wrap="square" rtlCol="0">
            <a:spAutoFit/>
          </a:bodyPr>
          <a:lstStyle/>
          <a:p>
            <a:r>
              <a:rPr lang="fr-FR" dirty="0"/>
              <a:t>On remarque que nos faux billets ont des marges et des hauteurs plus importantes que les vrais billets. Les vrais billets semblent aussi plus longs que les faux </a:t>
            </a:r>
          </a:p>
        </p:txBody>
      </p:sp>
      <p:pic>
        <p:nvPicPr>
          <p:cNvPr id="1030" name="Picture 6">
            <a:extLst>
              <a:ext uri="{FF2B5EF4-FFF2-40B4-BE49-F238E27FC236}">
                <a16:creationId xmlns:a16="http://schemas.microsoft.com/office/drawing/2014/main" id="{6435789E-F650-C73B-1990-B948129787EA}"/>
              </a:ext>
            </a:extLst>
          </p:cNvPr>
          <p:cNvPicPr>
            <a:picLocks noChangeAspect="1" noChangeArrowheads="1"/>
          </p:cNvPicPr>
          <p:nvPr/>
        </p:nvPicPr>
        <p:blipFill>
          <a:blip r:embed="rId12">
            <a:alphaModFix amt="85000"/>
            <a:extLst>
              <a:ext uri="{28A0092B-C50C-407E-A947-70E740481C1C}">
                <a14:useLocalDpi xmlns:a14="http://schemas.microsoft.com/office/drawing/2010/main" val="0"/>
              </a:ext>
            </a:extLst>
          </a:blip>
          <a:srcRect/>
          <a:stretch>
            <a:fillRect/>
          </a:stretch>
        </p:blipFill>
        <p:spPr bwMode="auto">
          <a:xfrm>
            <a:off x="5499900" y="1433647"/>
            <a:ext cx="2599276" cy="2665170"/>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CA7A31D9-4762-4075-8D36-ED9633851DF4}"/>
              </a:ext>
            </a:extLst>
          </p:cNvPr>
          <p:cNvSpPr txBox="1"/>
          <p:nvPr/>
        </p:nvSpPr>
        <p:spPr>
          <a:xfrm>
            <a:off x="8452237" y="4722455"/>
            <a:ext cx="365760" cy="307777"/>
          </a:xfrm>
          <a:prstGeom prst="rect">
            <a:avLst/>
          </a:prstGeom>
          <a:noFill/>
        </p:spPr>
        <p:txBody>
          <a:bodyPr wrap="square" rtlCol="0">
            <a:spAutoFit/>
          </a:bodyPr>
          <a:lstStyle/>
          <a:p>
            <a:pPr algn="ctr"/>
            <a:r>
              <a:rPr lang="fr-FR" b="1" i="1" dirty="0">
                <a:solidFill>
                  <a:schemeClr val="bg1"/>
                </a:solidFill>
              </a:rPr>
              <a:t>4</a:t>
            </a:r>
          </a:p>
        </p:txBody>
      </p:sp>
    </p:spTree>
    <p:extLst>
      <p:ext uri="{BB962C8B-B14F-4D97-AF65-F5344CB8AC3E}">
        <p14:creationId xmlns:p14="http://schemas.microsoft.com/office/powerpoint/2010/main" val="110037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500"/>
                                        <p:tgtEl>
                                          <p:spTgt spid="5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96"/>
                                        </p:tgtEl>
                                      </p:cBhvr>
                                    </p:animEffect>
                                    <p:set>
                                      <p:cBhvr>
                                        <p:cTn id="12" dur="1" fill="hold">
                                          <p:stCondLst>
                                            <p:cond delay="499"/>
                                          </p:stCondLst>
                                        </p:cTn>
                                        <p:tgtEl>
                                          <p:spTgt spid="59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97">
                                            <p:txEl>
                                              <p:pRg st="0" end="0"/>
                                            </p:txEl>
                                          </p:spTgt>
                                        </p:tgtEl>
                                        <p:attrNameLst>
                                          <p:attrName>style.visibility</p:attrName>
                                        </p:attrNameLst>
                                      </p:cBhvr>
                                      <p:to>
                                        <p:strVal val="visible"/>
                                      </p:to>
                                    </p:set>
                                    <p:animEffect transition="in" filter="fade">
                                      <p:cBhvr>
                                        <p:cTn id="16" dur="500"/>
                                        <p:tgtEl>
                                          <p:spTgt spid="59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597">
                                            <p:txEl>
                                              <p:pRg st="0" end="0"/>
                                            </p:txEl>
                                          </p:spTgt>
                                        </p:tgtEl>
                                      </p:cBhvr>
                                    </p:animEffect>
                                    <p:set>
                                      <p:cBhvr>
                                        <p:cTn id="21" dur="1" fill="hold">
                                          <p:stCondLst>
                                            <p:cond delay="499"/>
                                          </p:stCondLst>
                                        </p:cTn>
                                        <p:tgtEl>
                                          <p:spTgt spid="597">
                                            <p:txEl>
                                              <p:pRg st="0" end="0"/>
                                            </p:txEl>
                                          </p:spTgt>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300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5"/>
                                        </p:tgtEl>
                                      </p:cBhvr>
                                    </p:animEffect>
                                    <p:set>
                                      <p:cBhvr>
                                        <p:cTn id="70" dur="1" fill="hold">
                                          <p:stCondLst>
                                            <p:cond delay="499"/>
                                          </p:stCondLst>
                                        </p:cTn>
                                        <p:tgtEl>
                                          <p:spTgt spid="15"/>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7"/>
                                        </p:tgtEl>
                                      </p:cBhvr>
                                    </p:animEffect>
                                    <p:set>
                                      <p:cBhvr>
                                        <p:cTn id="79" dur="1" fill="hold">
                                          <p:stCondLst>
                                            <p:cond delay="499"/>
                                          </p:stCondLst>
                                        </p:cTn>
                                        <p:tgtEl>
                                          <p:spTgt spid="1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21"/>
                                        </p:tgtEl>
                                      </p:cBhvr>
                                    </p:animEffect>
                                    <p:set>
                                      <p:cBhvr>
                                        <p:cTn id="111" dur="1" fill="hold">
                                          <p:stCondLst>
                                            <p:cond delay="499"/>
                                          </p:stCondLst>
                                        </p:cTn>
                                        <p:tgtEl>
                                          <p:spTgt spid="21"/>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3"/>
                                        </p:tgtEl>
                                      </p:cBhvr>
                                    </p:animEffect>
                                    <p:set>
                                      <p:cBhvr>
                                        <p:cTn id="114" dur="1" fill="hold">
                                          <p:stCondLst>
                                            <p:cond delay="499"/>
                                          </p:stCondLst>
                                        </p:cTn>
                                        <p:tgtEl>
                                          <p:spTgt spid="23"/>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25"/>
                                        </p:tgtEl>
                                      </p:cBhvr>
                                    </p:animEffect>
                                    <p:set>
                                      <p:cBhvr>
                                        <p:cTn id="117" dur="1" fill="hold">
                                          <p:stCondLst>
                                            <p:cond delay="499"/>
                                          </p:stCondLst>
                                        </p:cTn>
                                        <p:tgtEl>
                                          <p:spTgt spid="25"/>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26"/>
                                        </p:tgtEl>
                                      </p:cBhvr>
                                    </p:animEffect>
                                    <p:set>
                                      <p:cBhvr>
                                        <p:cTn id="120" dur="1" fill="hold">
                                          <p:stCondLst>
                                            <p:cond delay="499"/>
                                          </p:stCondLst>
                                        </p:cTn>
                                        <p:tgtEl>
                                          <p:spTgt spid="26"/>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24"/>
                                        </p:tgtEl>
                                      </p:cBhvr>
                                    </p:animEffect>
                                    <p:set>
                                      <p:cBhvr>
                                        <p:cTn id="123" dur="1" fill="hold">
                                          <p:stCondLst>
                                            <p:cond delay="499"/>
                                          </p:stCondLst>
                                        </p:cTn>
                                        <p:tgtEl>
                                          <p:spTgt spid="24"/>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1028"/>
                                        </p:tgtEl>
                                        <p:attrNameLst>
                                          <p:attrName>style.visibility</p:attrName>
                                        </p:attrNameLst>
                                      </p:cBhvr>
                                      <p:to>
                                        <p:strVal val="visible"/>
                                      </p:to>
                                    </p:set>
                                    <p:animEffect transition="in" filter="fade">
                                      <p:cBhvr>
                                        <p:cTn id="128" dur="500"/>
                                        <p:tgtEl>
                                          <p:spTgt spid="102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030"/>
                                        </p:tgtEl>
                                        <p:attrNameLst>
                                          <p:attrName>style.visibility</p:attrName>
                                        </p:attrNameLst>
                                      </p:cBhvr>
                                      <p:to>
                                        <p:strVal val="visible"/>
                                      </p:to>
                                    </p:set>
                                    <p:animEffect transition="in" filter="fade">
                                      <p:cBhvr>
                                        <p:cTn id="138"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p:bldP spid="596" grpId="1"/>
      <p:bldP spid="597" grpId="0" build="p"/>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5"/>
        <p:cNvGrpSpPr/>
        <p:nvPr/>
      </p:nvGrpSpPr>
      <p:grpSpPr>
        <a:xfrm>
          <a:off x="0" y="0"/>
          <a:ext cx="0" cy="0"/>
          <a:chOff x="0" y="0"/>
          <a:chExt cx="0" cy="0"/>
        </a:xfrm>
      </p:grpSpPr>
      <p:sp>
        <p:nvSpPr>
          <p:cNvPr id="596" name="Google Shape;596;p5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Régréssion Linéaire</a:t>
            </a:r>
            <a:endParaRPr dirty="0"/>
          </a:p>
        </p:txBody>
      </p:sp>
      <p:sp>
        <p:nvSpPr>
          <p:cNvPr id="598" name="Google Shape;598;p53"/>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4736475" y="4873138"/>
            <a:ext cx="204457" cy="190123"/>
            <a:chOff x="4426425" y="4796938"/>
            <a:chExt cx="204457" cy="190123"/>
          </a:xfrm>
        </p:grpSpPr>
        <p:sp>
          <p:nvSpPr>
            <p:cNvPr id="602" name="Google Shape;602;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3"/>
          <p:cNvGrpSpPr/>
          <p:nvPr/>
        </p:nvGrpSpPr>
        <p:grpSpPr>
          <a:xfrm flipH="1">
            <a:off x="4203075" y="4873138"/>
            <a:ext cx="204457" cy="190123"/>
            <a:chOff x="4426425" y="4796938"/>
            <a:chExt cx="204457" cy="190123"/>
          </a:xfrm>
        </p:grpSpPr>
        <p:sp>
          <p:nvSpPr>
            <p:cNvPr id="605" name="Google Shape;605;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ZoneTexte 4">
            <a:extLst>
              <a:ext uri="{FF2B5EF4-FFF2-40B4-BE49-F238E27FC236}">
                <a16:creationId xmlns:a16="http://schemas.microsoft.com/office/drawing/2014/main" id="{03D69C9B-8F04-BCDC-744C-2635249B8226}"/>
              </a:ext>
            </a:extLst>
          </p:cNvPr>
          <p:cNvSpPr txBox="1"/>
          <p:nvPr/>
        </p:nvSpPr>
        <p:spPr>
          <a:xfrm>
            <a:off x="467867" y="1139098"/>
            <a:ext cx="6972157" cy="738664"/>
          </a:xfrm>
          <a:prstGeom prst="rect">
            <a:avLst/>
          </a:prstGeom>
          <a:noFill/>
        </p:spPr>
        <p:txBody>
          <a:bodyPr wrap="square" rtlCol="0">
            <a:spAutoFit/>
          </a:bodyPr>
          <a:lstStyle/>
          <a:p>
            <a:r>
              <a:rPr lang="fr-FR" dirty="0"/>
              <a:t>La régression linéaire est une technique d'analyse de données qui prédit la valeur de données inconnues en utilisant une ou plusieurs valeurs de données apparentée et connue</a:t>
            </a:r>
          </a:p>
        </p:txBody>
      </p:sp>
      <p:sp>
        <p:nvSpPr>
          <p:cNvPr id="8" name="Google Shape;597;p53">
            <a:extLst>
              <a:ext uri="{FF2B5EF4-FFF2-40B4-BE49-F238E27FC236}">
                <a16:creationId xmlns:a16="http://schemas.microsoft.com/office/drawing/2014/main" id="{8E5C3E35-86FA-E7CC-9B0B-680BC1B93FF7}"/>
              </a:ext>
            </a:extLst>
          </p:cNvPr>
          <p:cNvSpPr txBox="1">
            <a:spLocks noGrp="1"/>
          </p:cNvSpPr>
          <p:nvPr>
            <p:ph type="body" idx="1"/>
          </p:nvPr>
        </p:nvSpPr>
        <p:spPr>
          <a:xfrm>
            <a:off x="467867" y="1852455"/>
            <a:ext cx="77040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dirty="0">
                <a:solidFill>
                  <a:srgbClr val="000000"/>
                </a:solidFill>
                <a:latin typeface="Arial"/>
                <a:ea typeface="Arial"/>
                <a:cs typeface="Arial"/>
                <a:sym typeface="Arial"/>
              </a:rPr>
              <a:t>Le test de Kolmogorov-Smirnov est un test d'hypothèse non-paramétrique ( donc plus robuste qu’un test paramétrique) utilisé pour décider si un échantillon suit une loi de probabilité donnée dans notre cas une distribution</a:t>
            </a:r>
            <a:endParaRPr sz="1400" dirty="0">
              <a:solidFill>
                <a:srgbClr val="000000"/>
              </a:solidFill>
              <a:latin typeface="Arial"/>
              <a:ea typeface="Arial"/>
              <a:cs typeface="Arial"/>
              <a:sym typeface="Arial"/>
            </a:endParaRPr>
          </a:p>
        </p:txBody>
      </p:sp>
      <p:pic>
        <p:nvPicPr>
          <p:cNvPr id="9" name="Image 8">
            <a:extLst>
              <a:ext uri="{FF2B5EF4-FFF2-40B4-BE49-F238E27FC236}">
                <a16:creationId xmlns:a16="http://schemas.microsoft.com/office/drawing/2014/main" id="{537A9BD3-BA7C-09CD-3169-DB2AB821A625}"/>
              </a:ext>
            </a:extLst>
          </p:cNvPr>
          <p:cNvPicPr>
            <a:picLocks noChangeAspect="1"/>
          </p:cNvPicPr>
          <p:nvPr/>
        </p:nvPicPr>
        <p:blipFill>
          <a:blip r:embed="rId3"/>
          <a:stretch>
            <a:fillRect/>
          </a:stretch>
        </p:blipFill>
        <p:spPr>
          <a:xfrm>
            <a:off x="459095" y="1142388"/>
            <a:ext cx="7579674" cy="2598645"/>
          </a:xfrm>
          <a:prstGeom prst="rect">
            <a:avLst/>
          </a:prstGeom>
        </p:spPr>
      </p:pic>
      <p:sp>
        <p:nvSpPr>
          <p:cNvPr id="10" name="ZoneTexte 9">
            <a:extLst>
              <a:ext uri="{FF2B5EF4-FFF2-40B4-BE49-F238E27FC236}">
                <a16:creationId xmlns:a16="http://schemas.microsoft.com/office/drawing/2014/main" id="{B1F65344-E325-1A76-7FA0-685E264B9341}"/>
              </a:ext>
            </a:extLst>
          </p:cNvPr>
          <p:cNvSpPr txBox="1"/>
          <p:nvPr/>
        </p:nvSpPr>
        <p:spPr>
          <a:xfrm>
            <a:off x="334769" y="838524"/>
            <a:ext cx="5218982" cy="523220"/>
          </a:xfrm>
          <a:prstGeom prst="rect">
            <a:avLst/>
          </a:prstGeom>
          <a:noFill/>
        </p:spPr>
        <p:txBody>
          <a:bodyPr wrap="square" rtlCol="0">
            <a:spAutoFit/>
          </a:bodyPr>
          <a:lstStyle/>
          <a:p>
            <a:endParaRPr lang="fr-FR" dirty="0"/>
          </a:p>
          <a:p>
            <a:r>
              <a:rPr lang="fr-FR" dirty="0"/>
              <a:t>Régression Linéaire Multiple  :</a:t>
            </a:r>
          </a:p>
        </p:txBody>
      </p:sp>
      <p:sp>
        <p:nvSpPr>
          <p:cNvPr id="13" name="ZoneTexte 12">
            <a:extLst>
              <a:ext uri="{FF2B5EF4-FFF2-40B4-BE49-F238E27FC236}">
                <a16:creationId xmlns:a16="http://schemas.microsoft.com/office/drawing/2014/main" id="{873A4FAE-F873-6E2D-196F-EB7FB583EFB4}"/>
              </a:ext>
            </a:extLst>
          </p:cNvPr>
          <p:cNvSpPr txBox="1"/>
          <p:nvPr/>
        </p:nvSpPr>
        <p:spPr>
          <a:xfrm>
            <a:off x="351717" y="1428004"/>
            <a:ext cx="7704000" cy="954107"/>
          </a:xfrm>
          <a:prstGeom prst="rect">
            <a:avLst/>
          </a:prstGeom>
          <a:noFill/>
        </p:spPr>
        <p:txBody>
          <a:bodyPr wrap="square" rtlCol="0">
            <a:spAutoFit/>
          </a:bodyPr>
          <a:lstStyle/>
          <a:p>
            <a:r>
              <a:rPr lang="fr-FR" dirty="0"/>
              <a:t>Le R² ou coefficient de détermination est équivalent au score test.</a:t>
            </a:r>
          </a:p>
          <a:p>
            <a:endParaRPr lang="fr-FR" dirty="0"/>
          </a:p>
          <a:p>
            <a:r>
              <a:rPr lang="fr-FR" dirty="0"/>
              <a:t>Il mesure de la qualité de prédiction d’une régression linéaire et en cela va faciliter la comparaison entre différents modèles de régression linéaire.</a:t>
            </a:r>
          </a:p>
        </p:txBody>
      </p:sp>
      <p:pic>
        <p:nvPicPr>
          <p:cNvPr id="14" name="Image 13">
            <a:extLst>
              <a:ext uri="{FF2B5EF4-FFF2-40B4-BE49-F238E27FC236}">
                <a16:creationId xmlns:a16="http://schemas.microsoft.com/office/drawing/2014/main" id="{EE5E7909-CED2-CC29-7327-EAF84DF8B3A1}"/>
              </a:ext>
            </a:extLst>
          </p:cNvPr>
          <p:cNvPicPr>
            <a:picLocks noChangeAspect="1"/>
          </p:cNvPicPr>
          <p:nvPr/>
        </p:nvPicPr>
        <p:blipFill>
          <a:blip r:embed="rId4"/>
          <a:stretch>
            <a:fillRect/>
          </a:stretch>
        </p:blipFill>
        <p:spPr>
          <a:xfrm>
            <a:off x="151224" y="535000"/>
            <a:ext cx="3934926" cy="4008450"/>
          </a:xfrm>
          <a:prstGeom prst="rect">
            <a:avLst/>
          </a:prstGeom>
        </p:spPr>
      </p:pic>
      <p:pic>
        <p:nvPicPr>
          <p:cNvPr id="15" name="Image 14">
            <a:extLst>
              <a:ext uri="{FF2B5EF4-FFF2-40B4-BE49-F238E27FC236}">
                <a16:creationId xmlns:a16="http://schemas.microsoft.com/office/drawing/2014/main" id="{0E362F6E-0320-55B7-FEF3-7D5243ABD449}"/>
              </a:ext>
            </a:extLst>
          </p:cNvPr>
          <p:cNvPicPr>
            <a:picLocks noChangeAspect="1"/>
          </p:cNvPicPr>
          <p:nvPr/>
        </p:nvPicPr>
        <p:blipFill>
          <a:blip r:embed="rId5"/>
          <a:stretch>
            <a:fillRect/>
          </a:stretch>
        </p:blipFill>
        <p:spPr>
          <a:xfrm>
            <a:off x="4141059" y="417663"/>
            <a:ext cx="3914658" cy="4038098"/>
          </a:xfrm>
          <a:prstGeom prst="rect">
            <a:avLst/>
          </a:prstGeom>
        </p:spPr>
      </p:pic>
      <p:pic>
        <p:nvPicPr>
          <p:cNvPr id="16" name="Image 15">
            <a:extLst>
              <a:ext uri="{FF2B5EF4-FFF2-40B4-BE49-F238E27FC236}">
                <a16:creationId xmlns:a16="http://schemas.microsoft.com/office/drawing/2014/main" id="{A3FE5A51-7980-6549-46E7-837A7ADE149A}"/>
              </a:ext>
            </a:extLst>
          </p:cNvPr>
          <p:cNvPicPr>
            <a:picLocks noChangeAspect="1"/>
          </p:cNvPicPr>
          <p:nvPr/>
        </p:nvPicPr>
        <p:blipFill>
          <a:blip r:embed="rId6"/>
          <a:stretch>
            <a:fillRect/>
          </a:stretch>
        </p:blipFill>
        <p:spPr>
          <a:xfrm>
            <a:off x="4362" y="259907"/>
            <a:ext cx="4081788" cy="3635400"/>
          </a:xfrm>
          <a:prstGeom prst="rect">
            <a:avLst/>
          </a:prstGeom>
        </p:spPr>
      </p:pic>
      <p:pic>
        <p:nvPicPr>
          <p:cNvPr id="17" name="Image 16">
            <a:extLst>
              <a:ext uri="{FF2B5EF4-FFF2-40B4-BE49-F238E27FC236}">
                <a16:creationId xmlns:a16="http://schemas.microsoft.com/office/drawing/2014/main" id="{3D3162F1-3363-7C68-FEEC-D2F6287D2791}"/>
              </a:ext>
            </a:extLst>
          </p:cNvPr>
          <p:cNvPicPr>
            <a:picLocks noChangeAspect="1"/>
          </p:cNvPicPr>
          <p:nvPr/>
        </p:nvPicPr>
        <p:blipFill>
          <a:blip r:embed="rId7"/>
          <a:stretch>
            <a:fillRect/>
          </a:stretch>
        </p:blipFill>
        <p:spPr>
          <a:xfrm>
            <a:off x="4071120" y="-134773"/>
            <a:ext cx="3957803" cy="3778662"/>
          </a:xfrm>
          <a:prstGeom prst="rect">
            <a:avLst/>
          </a:prstGeom>
        </p:spPr>
      </p:pic>
      <p:pic>
        <p:nvPicPr>
          <p:cNvPr id="18" name="Image 17">
            <a:extLst>
              <a:ext uri="{FF2B5EF4-FFF2-40B4-BE49-F238E27FC236}">
                <a16:creationId xmlns:a16="http://schemas.microsoft.com/office/drawing/2014/main" id="{E2C4F5F0-8E70-542C-499E-27F97B6704DE}"/>
              </a:ext>
            </a:extLst>
          </p:cNvPr>
          <p:cNvPicPr>
            <a:picLocks noChangeAspect="1"/>
          </p:cNvPicPr>
          <p:nvPr/>
        </p:nvPicPr>
        <p:blipFill>
          <a:blip r:embed="rId8"/>
          <a:stretch>
            <a:fillRect/>
          </a:stretch>
        </p:blipFill>
        <p:spPr>
          <a:xfrm>
            <a:off x="-1795" y="3876550"/>
            <a:ext cx="4081788" cy="633679"/>
          </a:xfrm>
          <a:prstGeom prst="rect">
            <a:avLst/>
          </a:prstGeom>
        </p:spPr>
      </p:pic>
      <p:pic>
        <p:nvPicPr>
          <p:cNvPr id="19" name="Image 18">
            <a:extLst>
              <a:ext uri="{FF2B5EF4-FFF2-40B4-BE49-F238E27FC236}">
                <a16:creationId xmlns:a16="http://schemas.microsoft.com/office/drawing/2014/main" id="{68F554C4-0145-AB56-29F6-0D78A307478C}"/>
              </a:ext>
            </a:extLst>
          </p:cNvPr>
          <p:cNvPicPr>
            <a:picLocks noChangeAspect="1"/>
          </p:cNvPicPr>
          <p:nvPr/>
        </p:nvPicPr>
        <p:blipFill>
          <a:blip r:embed="rId9"/>
          <a:stretch>
            <a:fillRect/>
          </a:stretch>
        </p:blipFill>
        <p:spPr>
          <a:xfrm>
            <a:off x="4079993" y="3627207"/>
            <a:ext cx="3958776" cy="681508"/>
          </a:xfrm>
          <a:prstGeom prst="rect">
            <a:avLst/>
          </a:prstGeom>
        </p:spPr>
      </p:pic>
      <p:pic>
        <p:nvPicPr>
          <p:cNvPr id="21" name="Image 20">
            <a:extLst>
              <a:ext uri="{FF2B5EF4-FFF2-40B4-BE49-F238E27FC236}">
                <a16:creationId xmlns:a16="http://schemas.microsoft.com/office/drawing/2014/main" id="{52CC51E3-C586-57EA-AEA9-35D42CB1D50C}"/>
              </a:ext>
            </a:extLst>
          </p:cNvPr>
          <p:cNvPicPr>
            <a:picLocks noChangeAspect="1"/>
          </p:cNvPicPr>
          <p:nvPr/>
        </p:nvPicPr>
        <p:blipFill>
          <a:blip r:embed="rId10"/>
          <a:stretch>
            <a:fillRect/>
          </a:stretch>
        </p:blipFill>
        <p:spPr>
          <a:xfrm>
            <a:off x="151992" y="162652"/>
            <a:ext cx="3761811" cy="3098975"/>
          </a:xfrm>
          <a:prstGeom prst="rect">
            <a:avLst/>
          </a:prstGeom>
        </p:spPr>
      </p:pic>
      <p:pic>
        <p:nvPicPr>
          <p:cNvPr id="23" name="Image 22">
            <a:extLst>
              <a:ext uri="{FF2B5EF4-FFF2-40B4-BE49-F238E27FC236}">
                <a16:creationId xmlns:a16="http://schemas.microsoft.com/office/drawing/2014/main" id="{A705EAB9-1C58-53F6-4AB4-CA135CF9B92F}"/>
              </a:ext>
            </a:extLst>
          </p:cNvPr>
          <p:cNvPicPr>
            <a:picLocks noChangeAspect="1"/>
          </p:cNvPicPr>
          <p:nvPr/>
        </p:nvPicPr>
        <p:blipFill>
          <a:blip r:embed="rId11"/>
          <a:stretch>
            <a:fillRect/>
          </a:stretch>
        </p:blipFill>
        <p:spPr>
          <a:xfrm>
            <a:off x="3913803" y="76458"/>
            <a:ext cx="4633362" cy="1524132"/>
          </a:xfrm>
          <a:prstGeom prst="rect">
            <a:avLst/>
          </a:prstGeom>
        </p:spPr>
      </p:pic>
      <p:sp>
        <p:nvSpPr>
          <p:cNvPr id="25" name="ZoneTexte 24">
            <a:extLst>
              <a:ext uri="{FF2B5EF4-FFF2-40B4-BE49-F238E27FC236}">
                <a16:creationId xmlns:a16="http://schemas.microsoft.com/office/drawing/2014/main" id="{1E933C5C-4AC7-D2BE-308A-E5FF36E7D360}"/>
              </a:ext>
            </a:extLst>
          </p:cNvPr>
          <p:cNvSpPr txBox="1"/>
          <p:nvPr/>
        </p:nvSpPr>
        <p:spPr>
          <a:xfrm>
            <a:off x="8452237" y="4722455"/>
            <a:ext cx="365760" cy="307777"/>
          </a:xfrm>
          <a:prstGeom prst="rect">
            <a:avLst/>
          </a:prstGeom>
          <a:noFill/>
        </p:spPr>
        <p:txBody>
          <a:bodyPr wrap="square" rtlCol="0">
            <a:spAutoFit/>
          </a:bodyPr>
          <a:lstStyle/>
          <a:p>
            <a:pPr algn="ctr"/>
            <a:r>
              <a:rPr lang="fr-FR" b="1" i="1" dirty="0">
                <a:solidFill>
                  <a:schemeClr val="bg1"/>
                </a:solidFill>
              </a:rPr>
              <a:t>5</a:t>
            </a:r>
          </a:p>
        </p:txBody>
      </p:sp>
      <p:pic>
        <p:nvPicPr>
          <p:cNvPr id="3" name="Image 2">
            <a:extLst>
              <a:ext uri="{FF2B5EF4-FFF2-40B4-BE49-F238E27FC236}">
                <a16:creationId xmlns:a16="http://schemas.microsoft.com/office/drawing/2014/main" id="{24DA10F6-95FA-1CCE-31F3-47757B7A1D06}"/>
              </a:ext>
            </a:extLst>
          </p:cNvPr>
          <p:cNvPicPr>
            <a:picLocks noChangeAspect="1"/>
          </p:cNvPicPr>
          <p:nvPr/>
        </p:nvPicPr>
        <p:blipFill>
          <a:blip r:embed="rId12"/>
          <a:stretch>
            <a:fillRect/>
          </a:stretch>
        </p:blipFill>
        <p:spPr>
          <a:xfrm>
            <a:off x="4063045" y="4319758"/>
            <a:ext cx="3673158" cy="236240"/>
          </a:xfrm>
          <a:prstGeom prst="rect">
            <a:avLst/>
          </a:prstGeom>
        </p:spPr>
      </p:pic>
    </p:spTree>
    <p:extLst>
      <p:ext uri="{BB962C8B-B14F-4D97-AF65-F5344CB8AC3E}">
        <p14:creationId xmlns:p14="http://schemas.microsoft.com/office/powerpoint/2010/main" val="395949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500"/>
                                        <p:tgtEl>
                                          <p:spTgt spid="5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96"/>
                                        </p:tgtEl>
                                      </p:cBhvr>
                                    </p:animEffect>
                                    <p:set>
                                      <p:cBhvr>
                                        <p:cTn id="12" dur="1" fill="hold">
                                          <p:stCondLst>
                                            <p:cond delay="499"/>
                                          </p:stCondLst>
                                        </p:cTn>
                                        <p:tgtEl>
                                          <p:spTgt spid="59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8">
                                            <p:txEl>
                                              <p:pRg st="0" end="0"/>
                                            </p:txEl>
                                          </p:spTgt>
                                        </p:tgtEl>
                                      </p:cBhvr>
                                    </p:animEffect>
                                    <p:set>
                                      <p:cBhvr>
                                        <p:cTn id="28" dur="1" fill="hold">
                                          <p:stCondLst>
                                            <p:cond delay="499"/>
                                          </p:stCondLst>
                                        </p:cTn>
                                        <p:tgtEl>
                                          <p:spTgt spid="8">
                                            <p:txEl>
                                              <p:pRg st="0" end="0"/>
                                            </p:txEl>
                                          </p:spTgt>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animEffect transition="in" filter="fade">
                                      <p:cBhvr>
                                        <p:cTn id="41" dur="500"/>
                                        <p:tgtEl>
                                          <p:spTgt spid="10">
                                            <p:txEl>
                                              <p:pRg st="1" end="1"/>
                                            </p:tx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10">
                                            <p:txEl>
                                              <p:pRg st="1" end="1"/>
                                            </p:txEl>
                                          </p:spTgt>
                                        </p:tgtEl>
                                      </p:cBhvr>
                                    </p:animEffect>
                                    <p:set>
                                      <p:cBhvr>
                                        <p:cTn id="50" dur="1" fill="hold">
                                          <p:stCondLst>
                                            <p:cond delay="499"/>
                                          </p:stCondLst>
                                        </p:cTn>
                                        <p:tgtEl>
                                          <p:spTgt spid="10">
                                            <p:txEl>
                                              <p:pRg st="1" end="1"/>
                                            </p:txEl>
                                          </p:spTgt>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1000"/>
                            </p:stCondLst>
                            <p:childTnLst>
                              <p:par>
                                <p:cTn id="79" presetID="10" presetClass="entr" presetSubtype="0" fill="hold"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childTnLst>
                          </p:cTn>
                        </p:par>
                        <p:par>
                          <p:cTn id="82" fill="hold">
                            <p:stCondLst>
                              <p:cond delay="1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16"/>
                                        </p:tgtEl>
                                      </p:cBhvr>
                                    </p:animEffect>
                                    <p:set>
                                      <p:cBhvr>
                                        <p:cTn id="90" dur="1" fill="hold">
                                          <p:stCondLst>
                                            <p:cond delay="499"/>
                                          </p:stCondLst>
                                        </p:cTn>
                                        <p:tgtEl>
                                          <p:spTgt spid="16"/>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7"/>
                                        </p:tgtEl>
                                      </p:cBhvr>
                                    </p:animEffect>
                                    <p:set>
                                      <p:cBhvr>
                                        <p:cTn id="93" dur="1" fill="hold">
                                          <p:stCondLst>
                                            <p:cond delay="499"/>
                                          </p:stCondLst>
                                        </p:cTn>
                                        <p:tgtEl>
                                          <p:spTgt spid="17"/>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3"/>
                                        </p:tgtEl>
                                      </p:cBhvr>
                                    </p:animEffect>
                                    <p:set>
                                      <p:cBhvr>
                                        <p:cTn id="96" dur="1" fill="hold">
                                          <p:stCondLst>
                                            <p:cond delay="499"/>
                                          </p:stCondLst>
                                        </p:cTn>
                                        <p:tgtEl>
                                          <p:spTgt spid="3"/>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fade">
                                      <p:cBhvr>
                                        <p:cTn id="109" dur="500"/>
                                        <p:tgtEl>
                                          <p:spTgt spid="1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fade">
                                      <p:cBhvr>
                                        <p:cTn id="1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p:bldP spid="596" grpId="1"/>
      <p:bldP spid="5" grpId="0"/>
      <p:bldP spid="5" grpId="1"/>
      <p:bldP spid="10" grpId="0" uiExpand="1" build="allAtOnce"/>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5"/>
        <p:cNvGrpSpPr/>
        <p:nvPr/>
      </p:nvGrpSpPr>
      <p:grpSpPr>
        <a:xfrm>
          <a:off x="0" y="0"/>
          <a:ext cx="0" cy="0"/>
          <a:chOff x="0" y="0"/>
          <a:chExt cx="0" cy="0"/>
        </a:xfrm>
      </p:grpSpPr>
      <p:sp>
        <p:nvSpPr>
          <p:cNvPr id="596" name="Google Shape;596;p5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Analyse des 2 modèles </a:t>
            </a:r>
            <a:endParaRPr dirty="0"/>
          </a:p>
        </p:txBody>
      </p:sp>
      <p:sp>
        <p:nvSpPr>
          <p:cNvPr id="597" name="Google Shape;597;p53"/>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
        <p:nvSpPr>
          <p:cNvPr id="598" name="Google Shape;598;p53"/>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4736475" y="4873138"/>
            <a:ext cx="204457" cy="190123"/>
            <a:chOff x="4426425" y="4796938"/>
            <a:chExt cx="204457" cy="190123"/>
          </a:xfrm>
        </p:grpSpPr>
        <p:sp>
          <p:nvSpPr>
            <p:cNvPr id="602" name="Google Shape;602;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3"/>
          <p:cNvGrpSpPr/>
          <p:nvPr/>
        </p:nvGrpSpPr>
        <p:grpSpPr>
          <a:xfrm flipH="1">
            <a:off x="4203075" y="4873138"/>
            <a:ext cx="204457" cy="190123"/>
            <a:chOff x="4426425" y="4796938"/>
            <a:chExt cx="204457" cy="190123"/>
          </a:xfrm>
        </p:grpSpPr>
        <p:sp>
          <p:nvSpPr>
            <p:cNvPr id="605" name="Google Shape;605;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5166DA04-5EF1-C286-4058-2DB6C53FA978}"/>
              </a:ext>
            </a:extLst>
          </p:cNvPr>
          <p:cNvPicPr>
            <a:picLocks noChangeAspect="1"/>
          </p:cNvPicPr>
          <p:nvPr/>
        </p:nvPicPr>
        <p:blipFill>
          <a:blip r:embed="rId3"/>
          <a:stretch>
            <a:fillRect/>
          </a:stretch>
        </p:blipFill>
        <p:spPr>
          <a:xfrm>
            <a:off x="719999" y="1152474"/>
            <a:ext cx="6531619" cy="1918529"/>
          </a:xfrm>
          <a:prstGeom prst="rect">
            <a:avLst/>
          </a:prstGeom>
        </p:spPr>
      </p:pic>
      <p:pic>
        <p:nvPicPr>
          <p:cNvPr id="7" name="Image 6">
            <a:extLst>
              <a:ext uri="{FF2B5EF4-FFF2-40B4-BE49-F238E27FC236}">
                <a16:creationId xmlns:a16="http://schemas.microsoft.com/office/drawing/2014/main" id="{FE72A9CD-27ED-4587-A318-B5738B845D22}"/>
              </a:ext>
            </a:extLst>
          </p:cNvPr>
          <p:cNvPicPr>
            <a:picLocks noChangeAspect="1"/>
          </p:cNvPicPr>
          <p:nvPr/>
        </p:nvPicPr>
        <p:blipFill>
          <a:blip r:embed="rId4"/>
          <a:stretch>
            <a:fillRect/>
          </a:stretch>
        </p:blipFill>
        <p:spPr>
          <a:xfrm>
            <a:off x="719998" y="1050166"/>
            <a:ext cx="3414056" cy="1089754"/>
          </a:xfrm>
          <a:prstGeom prst="rect">
            <a:avLst/>
          </a:prstGeom>
        </p:spPr>
      </p:pic>
      <p:pic>
        <p:nvPicPr>
          <p:cNvPr id="9" name="Image 8">
            <a:extLst>
              <a:ext uri="{FF2B5EF4-FFF2-40B4-BE49-F238E27FC236}">
                <a16:creationId xmlns:a16="http://schemas.microsoft.com/office/drawing/2014/main" id="{04401249-EB73-3666-8B5F-E74C836F8749}"/>
              </a:ext>
            </a:extLst>
          </p:cNvPr>
          <p:cNvPicPr>
            <a:picLocks noChangeAspect="1"/>
          </p:cNvPicPr>
          <p:nvPr/>
        </p:nvPicPr>
        <p:blipFill>
          <a:blip r:embed="rId5"/>
          <a:stretch>
            <a:fillRect/>
          </a:stretch>
        </p:blipFill>
        <p:spPr>
          <a:xfrm>
            <a:off x="4086150" y="1195313"/>
            <a:ext cx="3406435" cy="849147"/>
          </a:xfrm>
          <a:prstGeom prst="rect">
            <a:avLst/>
          </a:prstGeom>
        </p:spPr>
      </p:pic>
      <p:pic>
        <p:nvPicPr>
          <p:cNvPr id="11" name="Image 10">
            <a:extLst>
              <a:ext uri="{FF2B5EF4-FFF2-40B4-BE49-F238E27FC236}">
                <a16:creationId xmlns:a16="http://schemas.microsoft.com/office/drawing/2014/main" id="{5CFB151D-CB16-8E7F-B85D-2BF1E3E7B837}"/>
              </a:ext>
            </a:extLst>
          </p:cNvPr>
          <p:cNvPicPr>
            <a:picLocks noChangeAspect="1"/>
          </p:cNvPicPr>
          <p:nvPr/>
        </p:nvPicPr>
        <p:blipFill>
          <a:blip r:embed="rId6"/>
          <a:stretch>
            <a:fillRect/>
          </a:stretch>
        </p:blipFill>
        <p:spPr>
          <a:xfrm>
            <a:off x="719996" y="2111738"/>
            <a:ext cx="3366153" cy="1074513"/>
          </a:xfrm>
          <a:prstGeom prst="rect">
            <a:avLst/>
          </a:prstGeom>
        </p:spPr>
      </p:pic>
      <p:pic>
        <p:nvPicPr>
          <p:cNvPr id="13" name="Image 12">
            <a:extLst>
              <a:ext uri="{FF2B5EF4-FFF2-40B4-BE49-F238E27FC236}">
                <a16:creationId xmlns:a16="http://schemas.microsoft.com/office/drawing/2014/main" id="{51EB966A-20A3-96AA-2B2C-4DBFAA3E47F5}"/>
              </a:ext>
            </a:extLst>
          </p:cNvPr>
          <p:cNvPicPr>
            <a:picLocks noChangeAspect="1"/>
          </p:cNvPicPr>
          <p:nvPr/>
        </p:nvPicPr>
        <p:blipFill>
          <a:blip r:embed="rId7"/>
          <a:stretch>
            <a:fillRect/>
          </a:stretch>
        </p:blipFill>
        <p:spPr>
          <a:xfrm>
            <a:off x="4203075" y="2011732"/>
            <a:ext cx="3802238" cy="2118544"/>
          </a:xfrm>
          <a:prstGeom prst="rect">
            <a:avLst/>
          </a:prstGeom>
        </p:spPr>
      </p:pic>
      <p:pic>
        <p:nvPicPr>
          <p:cNvPr id="15" name="Image 14">
            <a:extLst>
              <a:ext uri="{FF2B5EF4-FFF2-40B4-BE49-F238E27FC236}">
                <a16:creationId xmlns:a16="http://schemas.microsoft.com/office/drawing/2014/main" id="{88B734B4-1DE7-C7D5-4050-2CC9AE5FA8D4}"/>
              </a:ext>
            </a:extLst>
          </p:cNvPr>
          <p:cNvPicPr>
            <a:picLocks noChangeAspect="1"/>
          </p:cNvPicPr>
          <p:nvPr/>
        </p:nvPicPr>
        <p:blipFill>
          <a:blip r:embed="rId8"/>
          <a:stretch>
            <a:fillRect/>
          </a:stretch>
        </p:blipFill>
        <p:spPr>
          <a:xfrm>
            <a:off x="689904" y="535000"/>
            <a:ext cx="6561714" cy="4111320"/>
          </a:xfrm>
          <a:prstGeom prst="rect">
            <a:avLst/>
          </a:prstGeom>
        </p:spPr>
      </p:pic>
      <p:sp>
        <p:nvSpPr>
          <p:cNvPr id="16" name="ZoneTexte 15">
            <a:extLst>
              <a:ext uri="{FF2B5EF4-FFF2-40B4-BE49-F238E27FC236}">
                <a16:creationId xmlns:a16="http://schemas.microsoft.com/office/drawing/2014/main" id="{D7CA427B-2F70-0BBC-2CDF-66CC590F59B3}"/>
              </a:ext>
            </a:extLst>
          </p:cNvPr>
          <p:cNvSpPr txBox="1"/>
          <p:nvPr/>
        </p:nvSpPr>
        <p:spPr>
          <a:xfrm>
            <a:off x="8452237" y="4722455"/>
            <a:ext cx="365760" cy="307777"/>
          </a:xfrm>
          <a:prstGeom prst="rect">
            <a:avLst/>
          </a:prstGeom>
          <a:noFill/>
        </p:spPr>
        <p:txBody>
          <a:bodyPr wrap="square" rtlCol="0">
            <a:spAutoFit/>
          </a:bodyPr>
          <a:lstStyle/>
          <a:p>
            <a:pPr algn="ctr"/>
            <a:r>
              <a:rPr lang="fr-FR" b="1" i="1" dirty="0">
                <a:solidFill>
                  <a:schemeClr val="bg1"/>
                </a:solidFill>
              </a:rPr>
              <a:t>6</a:t>
            </a:r>
          </a:p>
        </p:txBody>
      </p:sp>
    </p:spTree>
    <p:extLst>
      <p:ext uri="{BB962C8B-B14F-4D97-AF65-F5344CB8AC3E}">
        <p14:creationId xmlns:p14="http://schemas.microsoft.com/office/powerpoint/2010/main" val="342593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500"/>
                                        <p:tgtEl>
                                          <p:spTgt spid="5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96"/>
                                        </p:tgtEl>
                                      </p:cBhvr>
                                    </p:animEffect>
                                    <p:set>
                                      <p:cBhvr>
                                        <p:cTn id="12" dur="1" fill="hold">
                                          <p:stCondLst>
                                            <p:cond delay="499"/>
                                          </p:stCondLst>
                                        </p:cTn>
                                        <p:tgtEl>
                                          <p:spTgt spid="59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p:bldP spid="596"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5"/>
        <p:cNvGrpSpPr/>
        <p:nvPr/>
      </p:nvGrpSpPr>
      <p:grpSpPr>
        <a:xfrm>
          <a:off x="0" y="0"/>
          <a:ext cx="0" cy="0"/>
          <a:chOff x="0" y="0"/>
          <a:chExt cx="0" cy="0"/>
        </a:xfrm>
      </p:grpSpPr>
      <p:sp>
        <p:nvSpPr>
          <p:cNvPr id="596" name="Google Shape;596;p5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Analyse en composante principale ou ACP</a:t>
            </a:r>
            <a:endParaRPr dirty="0"/>
          </a:p>
        </p:txBody>
      </p:sp>
      <p:sp>
        <p:nvSpPr>
          <p:cNvPr id="598" name="Google Shape;598;p53"/>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4736475" y="4873138"/>
            <a:ext cx="204457" cy="190123"/>
            <a:chOff x="4426425" y="4796938"/>
            <a:chExt cx="204457" cy="190123"/>
          </a:xfrm>
        </p:grpSpPr>
        <p:sp>
          <p:nvSpPr>
            <p:cNvPr id="602" name="Google Shape;602;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3"/>
          <p:cNvGrpSpPr/>
          <p:nvPr/>
        </p:nvGrpSpPr>
        <p:grpSpPr>
          <a:xfrm flipH="1">
            <a:off x="4203075" y="4873138"/>
            <a:ext cx="204457" cy="190123"/>
            <a:chOff x="4426425" y="4796938"/>
            <a:chExt cx="204457" cy="190123"/>
          </a:xfrm>
        </p:grpSpPr>
        <p:sp>
          <p:nvSpPr>
            <p:cNvPr id="605" name="Google Shape;605;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ous-titre 2">
            <a:extLst>
              <a:ext uri="{FF2B5EF4-FFF2-40B4-BE49-F238E27FC236}">
                <a16:creationId xmlns:a16="http://schemas.microsoft.com/office/drawing/2014/main" id="{08B73B51-F43E-DA5D-7E8D-6286AEEF51E1}"/>
              </a:ext>
            </a:extLst>
          </p:cNvPr>
          <p:cNvSpPr>
            <a:spLocks noGrp="1" noChangeArrowheads="1"/>
          </p:cNvSpPr>
          <p:nvPr>
            <p:ph type="body" idx="1"/>
          </p:nvPr>
        </p:nvSpPr>
        <p:spPr bwMode="auto">
          <a:xfrm>
            <a:off x="720725" y="1152525"/>
            <a:ext cx="7702550"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chemeClr val="tx1"/>
                </a:solidFill>
                <a:effectLst/>
                <a:latin typeface="Montserrat" panose="00000500000000000000" pitchFamily="2" charset="0"/>
              </a:rPr>
              <a:t>L’Enjeu de l’ACP a deux objectifs principaux.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1"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chemeClr val="tx1"/>
                </a:solidFill>
                <a:effectLst/>
                <a:latin typeface="Montserrat" panose="00000500000000000000" pitchFamily="2" charset="0"/>
              </a:rPr>
              <a:t> Elle permet d'étudier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b="0" i="0" u="none" strike="noStrike" cap="none" normalizeH="0" baseline="0" dirty="0">
              <a:ln>
                <a:noFill/>
              </a:ln>
              <a:solidFill>
                <a:schemeClr val="tx1"/>
              </a:solidFill>
              <a:effectLst/>
              <a:latin typeface="Montserrat" panose="00000500000000000000" pitchFamily="2"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1" u="none" strike="noStrike" cap="none" normalizeH="0" baseline="0" dirty="0">
                <a:ln>
                  <a:noFill/>
                </a:ln>
                <a:solidFill>
                  <a:schemeClr val="tx1"/>
                </a:solidFill>
                <a:effectLst/>
                <a:latin typeface="Montserrat" panose="00000500000000000000" pitchFamily="2" charset="0"/>
              </a:rPr>
              <a:t>La variabilité entre les individus, c'est-à-dire quelles sont les différences et les ressemblances entre individus.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b="0" i="0" u="none" strike="noStrike" cap="none" normalizeH="0" baseline="0" dirty="0">
              <a:ln>
                <a:noFill/>
              </a:ln>
              <a:solidFill>
                <a:schemeClr val="tx1"/>
              </a:solidFill>
              <a:effectLst/>
              <a:latin typeface="Montserrat" panose="00000500000000000000" pitchFamily="2"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1" u="none" strike="noStrike" cap="none" normalizeH="0" baseline="0" dirty="0">
                <a:ln>
                  <a:noFill/>
                </a:ln>
                <a:solidFill>
                  <a:schemeClr val="tx1"/>
                </a:solidFill>
                <a:effectLst/>
                <a:latin typeface="Montserrat" panose="00000500000000000000" pitchFamily="2" charset="0"/>
              </a:rPr>
              <a:t>Les liaisons entre les variables : y a-t-il des groupes de variables très corrélées entre elles qui peuvent être regroupées en de nouvelles variables synthétiques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fr-FR" altLang="fr-FR" i="1" dirty="0">
              <a:solidFill>
                <a:schemeClr val="tx1"/>
              </a:solidFill>
              <a:latin typeface="Montserrat" panose="00000500000000000000" pitchFamily="2"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fr-FR" altLang="fr-FR" dirty="0">
                <a:solidFill>
                  <a:schemeClr val="tx1"/>
                </a:solidFill>
                <a:latin typeface="Montserrat" panose="00000500000000000000" pitchFamily="2" charset="0"/>
              </a:rPr>
              <a:t>Ces objectifs seront possibles à travers la création de variable synthétique et en maximisant la variance de nos données. Dans le cadre d’une ACP centrée-réduite nous serons obligés de faire que la moyenne soit égale à 0 et l’écart-type à 1</a:t>
            </a:r>
            <a:endParaRPr kumimoji="0" lang="fr-FR" altLang="fr-FR" b="0" i="0" u="none" strike="noStrike" cap="none" normalizeH="0" baseline="0" dirty="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Image 3">
            <a:extLst>
              <a:ext uri="{FF2B5EF4-FFF2-40B4-BE49-F238E27FC236}">
                <a16:creationId xmlns:a16="http://schemas.microsoft.com/office/drawing/2014/main" id="{7F23D982-8180-D518-78A6-1785B51821D8}"/>
              </a:ext>
            </a:extLst>
          </p:cNvPr>
          <p:cNvPicPr>
            <a:picLocks noChangeAspect="1"/>
          </p:cNvPicPr>
          <p:nvPr/>
        </p:nvPicPr>
        <p:blipFill>
          <a:blip r:embed="rId3"/>
          <a:stretch>
            <a:fillRect/>
          </a:stretch>
        </p:blipFill>
        <p:spPr>
          <a:xfrm>
            <a:off x="531038" y="601517"/>
            <a:ext cx="3809426" cy="3183914"/>
          </a:xfrm>
          <a:prstGeom prst="rect">
            <a:avLst/>
          </a:prstGeom>
        </p:spPr>
      </p:pic>
      <p:pic>
        <p:nvPicPr>
          <p:cNvPr id="6" name="Image 5">
            <a:extLst>
              <a:ext uri="{FF2B5EF4-FFF2-40B4-BE49-F238E27FC236}">
                <a16:creationId xmlns:a16="http://schemas.microsoft.com/office/drawing/2014/main" id="{1347ED36-6C8E-3A41-4478-28C92C9926D5}"/>
              </a:ext>
            </a:extLst>
          </p:cNvPr>
          <p:cNvPicPr>
            <a:picLocks noChangeAspect="1"/>
          </p:cNvPicPr>
          <p:nvPr/>
        </p:nvPicPr>
        <p:blipFill>
          <a:blip r:embed="rId4"/>
          <a:stretch>
            <a:fillRect/>
          </a:stretch>
        </p:blipFill>
        <p:spPr>
          <a:xfrm>
            <a:off x="4407532" y="601517"/>
            <a:ext cx="3759694" cy="3183915"/>
          </a:xfrm>
          <a:prstGeom prst="rect">
            <a:avLst/>
          </a:prstGeom>
        </p:spPr>
      </p:pic>
      <p:pic>
        <p:nvPicPr>
          <p:cNvPr id="3074" name="Picture 2">
            <a:extLst>
              <a:ext uri="{FF2B5EF4-FFF2-40B4-BE49-F238E27FC236}">
                <a16:creationId xmlns:a16="http://schemas.microsoft.com/office/drawing/2014/main" id="{55A81C56-F10A-505C-0600-F80E9E0C55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1799" y="58559"/>
            <a:ext cx="6337330" cy="46449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327BEC5-4793-2666-EB0C-EEB70A8C4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86" y="1218061"/>
            <a:ext cx="7633910" cy="26148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BC84AAE-1655-F406-420E-FFDC0290CD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038" y="669947"/>
            <a:ext cx="3809426" cy="34221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D280EF5-91A0-D01E-A3ED-18CE11E1FB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7649" y="651025"/>
            <a:ext cx="3369720" cy="345598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0ED6369F-AB43-C35C-FA4F-FCCDEBF987C3}"/>
              </a:ext>
            </a:extLst>
          </p:cNvPr>
          <p:cNvSpPr txBox="1"/>
          <p:nvPr/>
        </p:nvSpPr>
        <p:spPr>
          <a:xfrm>
            <a:off x="8452237" y="4722455"/>
            <a:ext cx="365760" cy="307777"/>
          </a:xfrm>
          <a:prstGeom prst="rect">
            <a:avLst/>
          </a:prstGeom>
          <a:noFill/>
        </p:spPr>
        <p:txBody>
          <a:bodyPr wrap="square" rtlCol="0">
            <a:spAutoFit/>
          </a:bodyPr>
          <a:lstStyle/>
          <a:p>
            <a:pPr algn="ctr"/>
            <a:r>
              <a:rPr lang="fr-FR" b="1" i="1" dirty="0">
                <a:solidFill>
                  <a:schemeClr val="bg1"/>
                </a:solidFill>
              </a:rPr>
              <a:t>7</a:t>
            </a:r>
          </a:p>
        </p:txBody>
      </p:sp>
    </p:spTree>
    <p:extLst>
      <p:ext uri="{BB962C8B-B14F-4D97-AF65-F5344CB8AC3E}">
        <p14:creationId xmlns:p14="http://schemas.microsoft.com/office/powerpoint/2010/main" val="386650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500"/>
                                        <p:tgtEl>
                                          <p:spTgt spid="5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96"/>
                                        </p:tgtEl>
                                      </p:cBhvr>
                                    </p:animEffect>
                                    <p:set>
                                      <p:cBhvr>
                                        <p:cTn id="12" dur="1" fill="hold">
                                          <p:stCondLst>
                                            <p:cond delay="499"/>
                                          </p:stCondLst>
                                        </p:cTn>
                                        <p:tgtEl>
                                          <p:spTgt spid="59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500"/>
                                        <p:tgtEl>
                                          <p:spTgt spid="2">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2">
                                            <p:txEl>
                                              <p:pRg st="0" end="0"/>
                                            </p:txEl>
                                          </p:spTgt>
                                        </p:tgtEl>
                                      </p:cBhvr>
                                    </p:animEffect>
                                    <p:set>
                                      <p:cBhvr>
                                        <p:cTn id="39" dur="1" fill="hold">
                                          <p:stCondLst>
                                            <p:cond delay="499"/>
                                          </p:stCondLst>
                                        </p:cTn>
                                        <p:tgtEl>
                                          <p:spTgt spid="2">
                                            <p:txEl>
                                              <p:pRg st="0" end="0"/>
                                            </p:txEl>
                                          </p:spTgt>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2">
                                            <p:txEl>
                                              <p:pRg st="2" end="2"/>
                                            </p:txEl>
                                          </p:spTgt>
                                        </p:tgtEl>
                                      </p:cBhvr>
                                    </p:animEffect>
                                    <p:set>
                                      <p:cBhvr>
                                        <p:cTn id="42" dur="1" fill="hold">
                                          <p:stCondLst>
                                            <p:cond delay="499"/>
                                          </p:stCondLst>
                                        </p:cTn>
                                        <p:tgtEl>
                                          <p:spTgt spid="2">
                                            <p:txEl>
                                              <p:pRg st="2" end="2"/>
                                            </p:txEl>
                                          </p:spTgt>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
                                            <p:txEl>
                                              <p:pRg st="4" end="4"/>
                                            </p:txEl>
                                          </p:spTgt>
                                        </p:tgtEl>
                                      </p:cBhvr>
                                    </p:animEffect>
                                    <p:set>
                                      <p:cBhvr>
                                        <p:cTn id="45" dur="1" fill="hold">
                                          <p:stCondLst>
                                            <p:cond delay="499"/>
                                          </p:stCondLst>
                                        </p:cTn>
                                        <p:tgtEl>
                                          <p:spTgt spid="2">
                                            <p:txEl>
                                              <p:pRg st="4" end="4"/>
                                            </p:txEl>
                                          </p:spTgt>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2">
                                            <p:txEl>
                                              <p:pRg st="6" end="6"/>
                                            </p:txEl>
                                          </p:spTgt>
                                        </p:tgtEl>
                                      </p:cBhvr>
                                    </p:animEffect>
                                    <p:set>
                                      <p:cBhvr>
                                        <p:cTn id="48" dur="1" fill="hold">
                                          <p:stCondLst>
                                            <p:cond delay="499"/>
                                          </p:stCondLst>
                                        </p:cTn>
                                        <p:tgtEl>
                                          <p:spTgt spid="2">
                                            <p:txEl>
                                              <p:pRg st="6" end="6"/>
                                            </p:txEl>
                                          </p:spTgt>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2">
                                            <p:txEl>
                                              <p:pRg st="8" end="8"/>
                                            </p:txEl>
                                          </p:spTgt>
                                        </p:tgtEl>
                                      </p:cBhvr>
                                    </p:animEffect>
                                    <p:set>
                                      <p:cBhvr>
                                        <p:cTn id="51" dur="1" fill="hold">
                                          <p:stCondLst>
                                            <p:cond delay="499"/>
                                          </p:stCondLst>
                                        </p:cTn>
                                        <p:tgtEl>
                                          <p:spTgt spid="2">
                                            <p:txEl>
                                              <p:pRg st="8" end="8"/>
                                            </p:txEl>
                                          </p:spTgt>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4"/>
                                        </p:tgtEl>
                                      </p:cBhvr>
                                    </p:animEffect>
                                    <p:set>
                                      <p:cBhvr>
                                        <p:cTn id="66" dur="1" fill="hold">
                                          <p:stCondLst>
                                            <p:cond delay="499"/>
                                          </p:stCondLst>
                                        </p:cTn>
                                        <p:tgtEl>
                                          <p:spTgt spid="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
                                        </p:tgtEl>
                                      </p:cBhvr>
                                    </p:animEffect>
                                    <p:set>
                                      <p:cBhvr>
                                        <p:cTn id="69" dur="1" fill="hold">
                                          <p:stCondLst>
                                            <p:cond delay="499"/>
                                          </p:stCondLst>
                                        </p:cTn>
                                        <p:tgtEl>
                                          <p:spTgt spid="6"/>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074"/>
                                        </p:tgtEl>
                                        <p:attrNameLst>
                                          <p:attrName>style.visibility</p:attrName>
                                        </p:attrNameLst>
                                      </p:cBhvr>
                                      <p:to>
                                        <p:strVal val="visible"/>
                                      </p:to>
                                    </p:set>
                                    <p:animEffect transition="in" filter="fade">
                                      <p:cBhvr>
                                        <p:cTn id="74" dur="500"/>
                                        <p:tgtEl>
                                          <p:spTgt spid="307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3074"/>
                                        </p:tgtEl>
                                      </p:cBhvr>
                                    </p:animEffect>
                                    <p:set>
                                      <p:cBhvr>
                                        <p:cTn id="79" dur="1" fill="hold">
                                          <p:stCondLst>
                                            <p:cond delay="499"/>
                                          </p:stCondLst>
                                        </p:cTn>
                                        <p:tgtEl>
                                          <p:spTgt spid="3074"/>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3076"/>
                                        </p:tgtEl>
                                        <p:attrNameLst>
                                          <p:attrName>style.visibility</p:attrName>
                                        </p:attrNameLst>
                                      </p:cBhvr>
                                      <p:to>
                                        <p:strVal val="visible"/>
                                      </p:to>
                                    </p:set>
                                    <p:animEffect transition="in" filter="fade">
                                      <p:cBhvr>
                                        <p:cTn id="83" dur="500"/>
                                        <p:tgtEl>
                                          <p:spTgt spid="307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3076"/>
                                        </p:tgtEl>
                                      </p:cBhvr>
                                    </p:animEffect>
                                    <p:set>
                                      <p:cBhvr>
                                        <p:cTn id="88" dur="1" fill="hold">
                                          <p:stCondLst>
                                            <p:cond delay="499"/>
                                          </p:stCondLst>
                                        </p:cTn>
                                        <p:tgtEl>
                                          <p:spTgt spid="307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078"/>
                                        </p:tgtEl>
                                        <p:attrNameLst>
                                          <p:attrName>style.visibility</p:attrName>
                                        </p:attrNameLst>
                                      </p:cBhvr>
                                      <p:to>
                                        <p:strVal val="visible"/>
                                      </p:to>
                                    </p:set>
                                    <p:animEffect transition="in" filter="fade">
                                      <p:cBhvr>
                                        <p:cTn id="93" dur="500"/>
                                        <p:tgtEl>
                                          <p:spTgt spid="3078"/>
                                        </p:tgtEl>
                                      </p:cBhvr>
                                    </p:animEffect>
                                  </p:childTnLst>
                                </p:cTn>
                              </p:par>
                              <p:par>
                                <p:cTn id="94" presetID="10" presetClass="entr" presetSubtype="0" fill="hold" nodeType="withEffect">
                                  <p:stCondLst>
                                    <p:cond delay="0"/>
                                  </p:stCondLst>
                                  <p:childTnLst>
                                    <p:set>
                                      <p:cBhvr>
                                        <p:cTn id="95" dur="1" fill="hold">
                                          <p:stCondLst>
                                            <p:cond delay="0"/>
                                          </p:stCondLst>
                                        </p:cTn>
                                        <p:tgtEl>
                                          <p:spTgt spid="3080"/>
                                        </p:tgtEl>
                                        <p:attrNameLst>
                                          <p:attrName>style.visibility</p:attrName>
                                        </p:attrNameLst>
                                      </p:cBhvr>
                                      <p:to>
                                        <p:strVal val="visible"/>
                                      </p:to>
                                    </p:set>
                                    <p:animEffect transition="in" filter="fade">
                                      <p:cBhvr>
                                        <p:cTn id="96"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p:bldP spid="596" grpId="1"/>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5"/>
        <p:cNvGrpSpPr/>
        <p:nvPr/>
      </p:nvGrpSpPr>
      <p:grpSpPr>
        <a:xfrm>
          <a:off x="0" y="0"/>
          <a:ext cx="0" cy="0"/>
          <a:chOff x="0" y="0"/>
          <a:chExt cx="0" cy="0"/>
        </a:xfrm>
      </p:grpSpPr>
      <p:sp>
        <p:nvSpPr>
          <p:cNvPr id="596" name="Google Shape;596;p5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Modèle de Prédiction</a:t>
            </a:r>
            <a:endParaRPr dirty="0"/>
          </a:p>
        </p:txBody>
      </p:sp>
      <p:sp>
        <p:nvSpPr>
          <p:cNvPr id="597" name="Google Shape;597;p53"/>
          <p:cNvSpPr txBox="1">
            <a:spLocks noGrp="1"/>
          </p:cNvSpPr>
          <p:nvPr>
            <p:ph type="body" idx="1"/>
          </p:nvPr>
        </p:nvSpPr>
        <p:spPr>
          <a:xfrm>
            <a:off x="467867" y="1512199"/>
            <a:ext cx="77040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dirty="0">
                <a:solidFill>
                  <a:schemeClr val="dk1"/>
                </a:solidFill>
              </a:rPr>
              <a:t>Les modèles de prédiction ou modèle d’apprentissage sont des algorithmes de ML qui peuvent être utilisés pour construire des modèles afin de résoudre des problèmes de la vie réelle en utilisant des données et prédire des évènements.</a:t>
            </a:r>
          </a:p>
          <a:p>
            <a:pPr marL="0" lvl="0" indent="0" algn="l" rtl="0">
              <a:spcBef>
                <a:spcPts val="0"/>
              </a:spcBef>
              <a:spcAft>
                <a:spcPts val="0"/>
              </a:spcAft>
              <a:buNone/>
            </a:pPr>
            <a:endParaRPr lang="fr-FR" sz="1400" dirty="0">
              <a:solidFill>
                <a:schemeClr val="dk1"/>
              </a:solidFill>
            </a:endParaRPr>
          </a:p>
          <a:p>
            <a:pPr marL="0" lvl="0" indent="0" algn="l" rtl="0">
              <a:spcBef>
                <a:spcPts val="0"/>
              </a:spcBef>
              <a:spcAft>
                <a:spcPts val="0"/>
              </a:spcAft>
              <a:buNone/>
            </a:pPr>
            <a:r>
              <a:rPr lang="fr-FR" sz="1400" dirty="0">
                <a:solidFill>
                  <a:schemeClr val="dk1"/>
                </a:solidFill>
              </a:rPr>
              <a:t>Il en existe plusieurs sortes: </a:t>
            </a:r>
          </a:p>
          <a:p>
            <a:pPr marL="0" lvl="0" indent="0" algn="l" rtl="0">
              <a:spcBef>
                <a:spcPts val="0"/>
              </a:spcBef>
              <a:spcAft>
                <a:spcPts val="0"/>
              </a:spcAft>
              <a:buNone/>
            </a:pPr>
            <a:endParaRPr lang="fr-FR" sz="1400" dirty="0">
              <a:solidFill>
                <a:schemeClr val="dk1"/>
              </a:solidFill>
            </a:endParaRPr>
          </a:p>
          <a:p>
            <a:pPr marL="285750" lvl="0" indent="-285750" algn="l" rtl="0">
              <a:spcBef>
                <a:spcPts val="0"/>
              </a:spcBef>
              <a:spcAft>
                <a:spcPts val="0"/>
              </a:spcAft>
              <a:buFont typeface="Wingdings" panose="05000000000000000000" pitchFamily="2" charset="2"/>
              <a:buChar char="ü"/>
            </a:pPr>
            <a:r>
              <a:rPr lang="fr-FR" sz="1400" dirty="0">
                <a:solidFill>
                  <a:schemeClr val="dk1"/>
                </a:solidFill>
              </a:rPr>
              <a:t>Les Méthodes supervisées ( </a:t>
            </a:r>
            <a:r>
              <a:rPr lang="fr-FR" sz="1400" dirty="0" err="1">
                <a:solidFill>
                  <a:schemeClr val="dk1"/>
                </a:solidFill>
              </a:rPr>
              <a:t>Random</a:t>
            </a:r>
            <a:r>
              <a:rPr lang="fr-FR" sz="1400" dirty="0">
                <a:solidFill>
                  <a:schemeClr val="dk1"/>
                </a:solidFill>
              </a:rPr>
              <a:t> Forest, Régression Logistique…):</a:t>
            </a:r>
          </a:p>
          <a:p>
            <a:pPr marL="0" lvl="0" indent="0" algn="l" rtl="0">
              <a:spcBef>
                <a:spcPts val="0"/>
              </a:spcBef>
              <a:spcAft>
                <a:spcPts val="0"/>
              </a:spcAft>
              <a:buNone/>
            </a:pPr>
            <a:r>
              <a:rPr lang="fr-FR" sz="1400" dirty="0">
                <a:solidFill>
                  <a:schemeClr val="dk1"/>
                </a:solidFill>
              </a:rPr>
              <a:t>Fonctionne sur des données étiquetées c’est-à-dire qu’il connait les entrées et sorties attendues </a:t>
            </a:r>
          </a:p>
          <a:p>
            <a:pPr marL="285750" lvl="0" indent="-285750" algn="l" rtl="0">
              <a:spcBef>
                <a:spcPts val="0"/>
              </a:spcBef>
              <a:spcAft>
                <a:spcPts val="0"/>
              </a:spcAft>
              <a:buFont typeface="Wingdings" panose="05000000000000000000" pitchFamily="2" charset="2"/>
              <a:buChar char="ü"/>
            </a:pPr>
            <a:endParaRPr lang="fr-FR" sz="1400" dirty="0">
              <a:solidFill>
                <a:schemeClr val="dk1"/>
              </a:solidFill>
            </a:endParaRPr>
          </a:p>
          <a:p>
            <a:pPr marL="285750" lvl="0" indent="-285750" algn="l" rtl="0">
              <a:spcBef>
                <a:spcPts val="0"/>
              </a:spcBef>
              <a:spcAft>
                <a:spcPts val="0"/>
              </a:spcAft>
              <a:buFont typeface="Wingdings" panose="05000000000000000000" pitchFamily="2" charset="2"/>
              <a:buChar char="ü"/>
            </a:pPr>
            <a:endParaRPr lang="fr-FR" sz="1400" dirty="0">
              <a:solidFill>
                <a:schemeClr val="dk1"/>
              </a:solidFill>
            </a:endParaRPr>
          </a:p>
          <a:p>
            <a:pPr marL="285750" lvl="0" indent="-285750" algn="l" rtl="0">
              <a:spcBef>
                <a:spcPts val="0"/>
              </a:spcBef>
              <a:spcAft>
                <a:spcPts val="0"/>
              </a:spcAft>
              <a:buFont typeface="Wingdings" panose="05000000000000000000" pitchFamily="2" charset="2"/>
              <a:buChar char="ü"/>
            </a:pPr>
            <a:r>
              <a:rPr lang="fr-FR" sz="1400" dirty="0">
                <a:solidFill>
                  <a:schemeClr val="dk1"/>
                </a:solidFill>
              </a:rPr>
              <a:t>Les Méthodes non supervisées ( </a:t>
            </a:r>
            <a:r>
              <a:rPr lang="fr-FR" sz="1400" dirty="0" err="1">
                <a:solidFill>
                  <a:schemeClr val="dk1"/>
                </a:solidFill>
              </a:rPr>
              <a:t>Kmeans</a:t>
            </a:r>
            <a:r>
              <a:rPr lang="fr-FR" sz="1400" dirty="0">
                <a:solidFill>
                  <a:schemeClr val="dk1"/>
                </a:solidFill>
              </a:rPr>
              <a:t>, Classification hiérarchique..) : </a:t>
            </a:r>
          </a:p>
          <a:p>
            <a:pPr marL="0" lvl="0" indent="0" algn="l" rtl="0">
              <a:spcBef>
                <a:spcPts val="0"/>
              </a:spcBef>
              <a:spcAft>
                <a:spcPts val="0"/>
              </a:spcAft>
              <a:buNone/>
            </a:pPr>
            <a:r>
              <a:rPr lang="fr-FR" sz="1400" dirty="0">
                <a:solidFill>
                  <a:schemeClr val="dk1"/>
                </a:solidFill>
              </a:rPr>
              <a:t>Fonctionne sur des données non étiquetées et va travailler sur la nature des données</a:t>
            </a:r>
          </a:p>
          <a:p>
            <a:pPr marL="0" lvl="0" indent="0" algn="l" rtl="0">
              <a:spcBef>
                <a:spcPts val="0"/>
              </a:spcBef>
              <a:spcAft>
                <a:spcPts val="0"/>
              </a:spcAft>
              <a:buNone/>
            </a:pPr>
            <a:endParaRPr lang="fr-FR" sz="1400" dirty="0">
              <a:solidFill>
                <a:schemeClr val="dk1"/>
              </a:solidFill>
            </a:endParaRPr>
          </a:p>
          <a:p>
            <a:pPr marL="0" lvl="0" indent="0" algn="l" rtl="0">
              <a:spcBef>
                <a:spcPts val="0"/>
              </a:spcBef>
              <a:spcAft>
                <a:spcPts val="0"/>
              </a:spcAft>
              <a:buNone/>
            </a:pPr>
            <a:endParaRPr sz="1400" dirty="0">
              <a:solidFill>
                <a:schemeClr val="dk1"/>
              </a:solidFill>
            </a:endParaRPr>
          </a:p>
        </p:txBody>
      </p:sp>
      <p:sp>
        <p:nvSpPr>
          <p:cNvPr id="598" name="Google Shape;598;p53"/>
          <p:cNvSpPr/>
          <p:nvPr/>
        </p:nvSpPr>
        <p:spPr>
          <a:xfrm rot="10800000" flipH="1">
            <a:off x="3644100" y="4722455"/>
            <a:ext cx="1855800" cy="1200900"/>
          </a:xfrm>
          <a:prstGeom prst="pie">
            <a:avLst>
              <a:gd name="adj1" fmla="val 0"/>
              <a:gd name="adj2" fmla="val 108312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a:hlinkClick r:id="" action="ppaction://hlinkshowjump?jump=previousslide"/>
          </p:cNvPr>
          <p:cNvSpPr/>
          <p:nvPr/>
        </p:nvSpPr>
        <p:spPr>
          <a:xfrm>
            <a:off x="40861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a:hlinkClick r:id="" action="ppaction://hlinkshowjump?jump=nextslide"/>
          </p:cNvPr>
          <p:cNvSpPr/>
          <p:nvPr/>
        </p:nvSpPr>
        <p:spPr>
          <a:xfrm>
            <a:off x="4619550" y="4760300"/>
            <a:ext cx="438300" cy="415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53"/>
          <p:cNvGrpSpPr/>
          <p:nvPr/>
        </p:nvGrpSpPr>
        <p:grpSpPr>
          <a:xfrm>
            <a:off x="4736475" y="4873138"/>
            <a:ext cx="204457" cy="190123"/>
            <a:chOff x="4426425" y="4796938"/>
            <a:chExt cx="204457" cy="190123"/>
          </a:xfrm>
        </p:grpSpPr>
        <p:sp>
          <p:nvSpPr>
            <p:cNvPr id="602" name="Google Shape;602;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3"/>
          <p:cNvGrpSpPr/>
          <p:nvPr/>
        </p:nvGrpSpPr>
        <p:grpSpPr>
          <a:xfrm flipH="1">
            <a:off x="4203075" y="4873138"/>
            <a:ext cx="204457" cy="190123"/>
            <a:chOff x="4426425" y="4796938"/>
            <a:chExt cx="204457" cy="190123"/>
          </a:xfrm>
        </p:grpSpPr>
        <p:sp>
          <p:nvSpPr>
            <p:cNvPr id="605" name="Google Shape;605;p53"/>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8EA5F46B-B523-F697-BC43-020129891FB1}"/>
              </a:ext>
            </a:extLst>
          </p:cNvPr>
          <p:cNvSpPr txBox="1"/>
          <p:nvPr/>
        </p:nvSpPr>
        <p:spPr>
          <a:xfrm>
            <a:off x="448286" y="1306007"/>
            <a:ext cx="7509578" cy="2031325"/>
          </a:xfrm>
          <a:prstGeom prst="rect">
            <a:avLst/>
          </a:prstGeom>
          <a:noFill/>
        </p:spPr>
        <p:txBody>
          <a:bodyPr wrap="square" rtlCol="0">
            <a:spAutoFit/>
          </a:bodyPr>
          <a:lstStyle/>
          <a:p>
            <a:r>
              <a:rPr lang="fr-FR" dirty="0">
                <a:latin typeface="Poppins" panose="00000500000000000000" pitchFamily="2" charset="0"/>
                <a:cs typeface="Poppins" panose="00000500000000000000" pitchFamily="2" charset="0"/>
              </a:rPr>
              <a:t>Dans notre cas nous avons deux possibilités que nous allons mettre en avant :</a:t>
            </a:r>
          </a:p>
          <a:p>
            <a:endParaRPr lang="fr-FR"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ü"/>
            </a:pPr>
            <a:r>
              <a:rPr lang="fr-FR" dirty="0">
                <a:latin typeface="Poppins" panose="00000500000000000000" pitchFamily="2" charset="0"/>
                <a:cs typeface="Poppins" panose="00000500000000000000" pitchFamily="2" charset="0"/>
              </a:rPr>
              <a:t>La classification : qui nous permettra de classer nos Billets en vrai ou faux </a:t>
            </a:r>
          </a:p>
          <a:p>
            <a:endParaRPr lang="fr-FR"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ü"/>
            </a:pPr>
            <a:r>
              <a:rPr lang="fr-FR" dirty="0">
                <a:latin typeface="Poppins" panose="00000500000000000000" pitchFamily="2" charset="0"/>
                <a:cs typeface="Poppins" panose="00000500000000000000" pitchFamily="2" charset="0"/>
              </a:rPr>
              <a:t>Régression : qui va nous permettre de prédire si nous avons un vrai ou faux Billets </a:t>
            </a:r>
          </a:p>
          <a:p>
            <a:pPr marL="285750" indent="-285750">
              <a:buFont typeface="Wingdings" panose="05000000000000000000" pitchFamily="2" charset="2"/>
              <a:buChar char="ü"/>
            </a:pPr>
            <a:endParaRPr lang="fr-FR"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ü"/>
            </a:pPr>
            <a:r>
              <a:rPr lang="fr-FR" dirty="0">
                <a:solidFill>
                  <a:srgbClr val="00B050"/>
                </a:solidFill>
                <a:latin typeface="Poppins" panose="00000500000000000000" pitchFamily="2" charset="0"/>
                <a:cs typeface="Poppins" panose="00000500000000000000" pitchFamily="2" charset="0"/>
              </a:rPr>
              <a:t>Régression Logistique, </a:t>
            </a:r>
            <a:r>
              <a:rPr lang="fr-FR" dirty="0" err="1">
                <a:solidFill>
                  <a:srgbClr val="00B050"/>
                </a:solidFill>
                <a:latin typeface="Poppins" panose="00000500000000000000" pitchFamily="2" charset="0"/>
                <a:cs typeface="Poppins" panose="00000500000000000000" pitchFamily="2" charset="0"/>
              </a:rPr>
              <a:t>Kmeans,KNN</a:t>
            </a:r>
            <a:endParaRPr lang="fr-FR" dirty="0">
              <a:solidFill>
                <a:srgbClr val="00B050"/>
              </a:solidFill>
              <a:latin typeface="Poppins" panose="00000500000000000000" pitchFamily="2" charset="0"/>
              <a:cs typeface="Poppins" panose="00000500000000000000" pitchFamily="2" charset="0"/>
            </a:endParaRPr>
          </a:p>
          <a:p>
            <a:pPr marL="285750" indent="-285750">
              <a:buFont typeface="Wingdings" panose="05000000000000000000" pitchFamily="2" charset="2"/>
              <a:buChar char="ü"/>
            </a:pPr>
            <a:r>
              <a:rPr lang="fr-FR" dirty="0">
                <a:solidFill>
                  <a:srgbClr val="0070C0"/>
                </a:solidFill>
                <a:latin typeface="Poppins" panose="00000500000000000000" pitchFamily="2" charset="0"/>
                <a:cs typeface="Poppins" panose="00000500000000000000" pitchFamily="2" charset="0"/>
              </a:rPr>
              <a:t>D’autre modèle existe </a:t>
            </a:r>
            <a:r>
              <a:rPr lang="fr-FR" dirty="0" err="1">
                <a:solidFill>
                  <a:srgbClr val="0070C0"/>
                </a:solidFill>
                <a:latin typeface="Poppins" panose="00000500000000000000" pitchFamily="2" charset="0"/>
                <a:cs typeface="Poppins" panose="00000500000000000000" pitchFamily="2" charset="0"/>
              </a:rPr>
              <a:t>Dummy</a:t>
            </a:r>
            <a:r>
              <a:rPr lang="fr-FR" dirty="0">
                <a:solidFill>
                  <a:srgbClr val="0070C0"/>
                </a:solidFill>
                <a:latin typeface="Poppins" panose="00000500000000000000" pitchFamily="2" charset="0"/>
                <a:cs typeface="Poppins" panose="00000500000000000000" pitchFamily="2" charset="0"/>
              </a:rPr>
              <a:t> classifier, SVM, </a:t>
            </a:r>
            <a:r>
              <a:rPr lang="fr-FR" dirty="0" err="1">
                <a:solidFill>
                  <a:srgbClr val="0070C0"/>
                </a:solidFill>
                <a:latin typeface="Poppins" panose="00000500000000000000" pitchFamily="2" charset="0"/>
                <a:cs typeface="Poppins" panose="00000500000000000000" pitchFamily="2" charset="0"/>
              </a:rPr>
              <a:t>Random</a:t>
            </a:r>
            <a:r>
              <a:rPr lang="fr-FR" dirty="0">
                <a:solidFill>
                  <a:srgbClr val="0070C0"/>
                </a:solidFill>
                <a:latin typeface="Poppins" panose="00000500000000000000" pitchFamily="2" charset="0"/>
                <a:cs typeface="Poppins" panose="00000500000000000000" pitchFamily="2" charset="0"/>
              </a:rPr>
              <a:t> Forest…</a:t>
            </a:r>
          </a:p>
        </p:txBody>
      </p:sp>
      <p:sp>
        <p:nvSpPr>
          <p:cNvPr id="3" name="ZoneTexte 2">
            <a:extLst>
              <a:ext uri="{FF2B5EF4-FFF2-40B4-BE49-F238E27FC236}">
                <a16:creationId xmlns:a16="http://schemas.microsoft.com/office/drawing/2014/main" id="{3B281477-36E2-9A4B-BD4B-7A2302F65A97}"/>
              </a:ext>
            </a:extLst>
          </p:cNvPr>
          <p:cNvSpPr txBox="1"/>
          <p:nvPr/>
        </p:nvSpPr>
        <p:spPr>
          <a:xfrm>
            <a:off x="8452237" y="4722455"/>
            <a:ext cx="365760" cy="307777"/>
          </a:xfrm>
          <a:prstGeom prst="rect">
            <a:avLst/>
          </a:prstGeom>
          <a:noFill/>
        </p:spPr>
        <p:txBody>
          <a:bodyPr wrap="square" rtlCol="0">
            <a:spAutoFit/>
          </a:bodyPr>
          <a:lstStyle/>
          <a:p>
            <a:pPr algn="ctr"/>
            <a:r>
              <a:rPr lang="fr-FR" b="1" i="1" dirty="0">
                <a:solidFill>
                  <a:schemeClr val="bg1"/>
                </a:solidFill>
              </a:rPr>
              <a:t>8</a:t>
            </a:r>
          </a:p>
        </p:txBody>
      </p:sp>
    </p:spTree>
    <p:extLst>
      <p:ext uri="{BB962C8B-B14F-4D97-AF65-F5344CB8AC3E}">
        <p14:creationId xmlns:p14="http://schemas.microsoft.com/office/powerpoint/2010/main" val="53889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7">
                                            <p:txEl>
                                              <p:pRg st="0" end="0"/>
                                            </p:txEl>
                                          </p:spTgt>
                                        </p:tgtEl>
                                        <p:attrNameLst>
                                          <p:attrName>style.visibility</p:attrName>
                                        </p:attrNameLst>
                                      </p:cBhvr>
                                      <p:to>
                                        <p:strVal val="visible"/>
                                      </p:to>
                                    </p:set>
                                    <p:animEffect transition="in" filter="fade">
                                      <p:cBhvr>
                                        <p:cTn id="7" dur="500"/>
                                        <p:tgtEl>
                                          <p:spTgt spid="5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7">
                                            <p:txEl>
                                              <p:pRg st="2" end="2"/>
                                            </p:txEl>
                                          </p:spTgt>
                                        </p:tgtEl>
                                        <p:attrNameLst>
                                          <p:attrName>style.visibility</p:attrName>
                                        </p:attrNameLst>
                                      </p:cBhvr>
                                      <p:to>
                                        <p:strVal val="visible"/>
                                      </p:to>
                                    </p:set>
                                    <p:animEffect transition="in" filter="fade">
                                      <p:cBhvr>
                                        <p:cTn id="12" dur="500"/>
                                        <p:tgtEl>
                                          <p:spTgt spid="59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7">
                                            <p:txEl>
                                              <p:pRg st="4" end="4"/>
                                            </p:txEl>
                                          </p:spTgt>
                                        </p:tgtEl>
                                        <p:attrNameLst>
                                          <p:attrName>style.visibility</p:attrName>
                                        </p:attrNameLst>
                                      </p:cBhvr>
                                      <p:to>
                                        <p:strVal val="visible"/>
                                      </p:to>
                                    </p:set>
                                    <p:animEffect transition="in" filter="fade">
                                      <p:cBhvr>
                                        <p:cTn id="17" dur="500"/>
                                        <p:tgtEl>
                                          <p:spTgt spid="597">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97">
                                            <p:txEl>
                                              <p:pRg st="5" end="5"/>
                                            </p:txEl>
                                          </p:spTgt>
                                        </p:tgtEl>
                                        <p:attrNameLst>
                                          <p:attrName>style.visibility</p:attrName>
                                        </p:attrNameLst>
                                      </p:cBhvr>
                                      <p:to>
                                        <p:strVal val="visible"/>
                                      </p:to>
                                    </p:set>
                                    <p:animEffect transition="in" filter="fade">
                                      <p:cBhvr>
                                        <p:cTn id="20" dur="500"/>
                                        <p:tgtEl>
                                          <p:spTgt spid="59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97">
                                            <p:txEl>
                                              <p:pRg st="8" end="8"/>
                                            </p:txEl>
                                          </p:spTgt>
                                        </p:tgtEl>
                                        <p:attrNameLst>
                                          <p:attrName>style.visibility</p:attrName>
                                        </p:attrNameLst>
                                      </p:cBhvr>
                                      <p:to>
                                        <p:strVal val="visible"/>
                                      </p:to>
                                    </p:set>
                                    <p:animEffect transition="in" filter="fade">
                                      <p:cBhvr>
                                        <p:cTn id="25" dur="500"/>
                                        <p:tgtEl>
                                          <p:spTgt spid="597">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97">
                                            <p:txEl>
                                              <p:pRg st="9" end="9"/>
                                            </p:txEl>
                                          </p:spTgt>
                                        </p:tgtEl>
                                        <p:attrNameLst>
                                          <p:attrName>style.visibility</p:attrName>
                                        </p:attrNameLst>
                                      </p:cBhvr>
                                      <p:to>
                                        <p:strVal val="visible"/>
                                      </p:to>
                                    </p:set>
                                    <p:animEffect transition="in" filter="fade">
                                      <p:cBhvr>
                                        <p:cTn id="28" dur="500"/>
                                        <p:tgtEl>
                                          <p:spTgt spid="597">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597">
                                            <p:txEl>
                                              <p:pRg st="0" end="0"/>
                                            </p:txEl>
                                          </p:spTgt>
                                        </p:tgtEl>
                                      </p:cBhvr>
                                    </p:animEffect>
                                    <p:set>
                                      <p:cBhvr>
                                        <p:cTn id="33" dur="1" fill="hold">
                                          <p:stCondLst>
                                            <p:cond delay="499"/>
                                          </p:stCondLst>
                                        </p:cTn>
                                        <p:tgtEl>
                                          <p:spTgt spid="597">
                                            <p:txEl>
                                              <p:pRg st="0" end="0"/>
                                            </p:txEl>
                                          </p:spTgt>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597">
                                            <p:txEl>
                                              <p:pRg st="2" end="2"/>
                                            </p:txEl>
                                          </p:spTgt>
                                        </p:tgtEl>
                                      </p:cBhvr>
                                    </p:animEffect>
                                    <p:set>
                                      <p:cBhvr>
                                        <p:cTn id="36" dur="1" fill="hold">
                                          <p:stCondLst>
                                            <p:cond delay="499"/>
                                          </p:stCondLst>
                                        </p:cTn>
                                        <p:tgtEl>
                                          <p:spTgt spid="597">
                                            <p:txEl>
                                              <p:pRg st="2" end="2"/>
                                            </p:txEl>
                                          </p:spTgt>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597">
                                            <p:txEl>
                                              <p:pRg st="4" end="4"/>
                                            </p:txEl>
                                          </p:spTgt>
                                        </p:tgtEl>
                                      </p:cBhvr>
                                    </p:animEffect>
                                    <p:set>
                                      <p:cBhvr>
                                        <p:cTn id="39" dur="1" fill="hold">
                                          <p:stCondLst>
                                            <p:cond delay="499"/>
                                          </p:stCondLst>
                                        </p:cTn>
                                        <p:tgtEl>
                                          <p:spTgt spid="597">
                                            <p:txEl>
                                              <p:pRg st="4" end="4"/>
                                            </p:txEl>
                                          </p:spTgt>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597">
                                            <p:txEl>
                                              <p:pRg st="5" end="5"/>
                                            </p:txEl>
                                          </p:spTgt>
                                        </p:tgtEl>
                                      </p:cBhvr>
                                    </p:animEffect>
                                    <p:set>
                                      <p:cBhvr>
                                        <p:cTn id="42" dur="1" fill="hold">
                                          <p:stCondLst>
                                            <p:cond delay="499"/>
                                          </p:stCondLst>
                                        </p:cTn>
                                        <p:tgtEl>
                                          <p:spTgt spid="597">
                                            <p:txEl>
                                              <p:pRg st="5" end="5"/>
                                            </p:txEl>
                                          </p:spTgt>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597">
                                            <p:txEl>
                                              <p:pRg st="8" end="8"/>
                                            </p:txEl>
                                          </p:spTgt>
                                        </p:tgtEl>
                                      </p:cBhvr>
                                    </p:animEffect>
                                    <p:set>
                                      <p:cBhvr>
                                        <p:cTn id="45" dur="1" fill="hold">
                                          <p:stCondLst>
                                            <p:cond delay="499"/>
                                          </p:stCondLst>
                                        </p:cTn>
                                        <p:tgtEl>
                                          <p:spTgt spid="597">
                                            <p:txEl>
                                              <p:pRg st="8" end="8"/>
                                            </p:txEl>
                                          </p:spTgt>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597">
                                            <p:txEl>
                                              <p:pRg st="9" end="9"/>
                                            </p:txEl>
                                          </p:spTgt>
                                        </p:tgtEl>
                                      </p:cBhvr>
                                    </p:animEffect>
                                    <p:set>
                                      <p:cBhvr>
                                        <p:cTn id="48" dur="1" fill="hold">
                                          <p:stCondLst>
                                            <p:cond delay="499"/>
                                          </p:stCondLst>
                                        </p:cTn>
                                        <p:tgtEl>
                                          <p:spTgt spid="597">
                                            <p:txEl>
                                              <p:pRg st="9" end="9"/>
                                            </p:txEl>
                                          </p:spTgt>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0" end="0"/>
                                            </p:txEl>
                                          </p:spTgt>
                                        </p:tgtEl>
                                        <p:attrNameLst>
                                          <p:attrName>style.visibility</p:attrName>
                                        </p:attrNameLst>
                                      </p:cBhvr>
                                      <p:to>
                                        <p:strVal val="visible"/>
                                      </p:to>
                                    </p:set>
                                    <p:animEffect transition="in" filter="fade">
                                      <p:cBhvr>
                                        <p:cTn id="53" dur="500"/>
                                        <p:tgtEl>
                                          <p:spTgt spid="2">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
                                            <p:txEl>
                                              <p:pRg st="2" end="2"/>
                                            </p:txEl>
                                          </p:spTgt>
                                        </p:tgtEl>
                                        <p:attrNameLst>
                                          <p:attrName>style.visibility</p:attrName>
                                        </p:attrNameLst>
                                      </p:cBhvr>
                                      <p:to>
                                        <p:strVal val="visible"/>
                                      </p:to>
                                    </p:set>
                                    <p:animEffect transition="in" filter="fade">
                                      <p:cBhvr>
                                        <p:cTn id="58" dur="500"/>
                                        <p:tgtEl>
                                          <p:spTgt spid="2">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xEl>
                                              <p:pRg st="4" end="4"/>
                                            </p:txEl>
                                          </p:spTgt>
                                        </p:tgtEl>
                                        <p:attrNameLst>
                                          <p:attrName>style.visibility</p:attrName>
                                        </p:attrNameLst>
                                      </p:cBhvr>
                                      <p:to>
                                        <p:strVal val="visible"/>
                                      </p:to>
                                    </p:set>
                                    <p:animEffect transition="in" filter="fade">
                                      <p:cBhvr>
                                        <p:cTn id="63" dur="500"/>
                                        <p:tgtEl>
                                          <p:spTgt spid="2">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
                                            <p:txEl>
                                              <p:pRg st="6" end="6"/>
                                            </p:txEl>
                                          </p:spTgt>
                                        </p:tgtEl>
                                        <p:attrNameLst>
                                          <p:attrName>style.visibility</p:attrName>
                                        </p:attrNameLst>
                                      </p:cBhvr>
                                      <p:to>
                                        <p:strVal val="visible"/>
                                      </p:to>
                                    </p:set>
                                    <p:animEffect transition="in" filter="fade">
                                      <p:cBhvr>
                                        <p:cTn id="68" dur="500"/>
                                        <p:tgtEl>
                                          <p:spTgt spid="2">
                                            <p:txEl>
                                              <p:pRg st="6" end="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
                                            <p:txEl>
                                              <p:pRg st="7" end="7"/>
                                            </p:txEl>
                                          </p:spTgt>
                                        </p:tgtEl>
                                        <p:attrNameLst>
                                          <p:attrName>style.visibility</p:attrName>
                                        </p:attrNameLst>
                                      </p:cBhvr>
                                      <p:to>
                                        <p:strVal val="visible"/>
                                      </p:to>
                                    </p:set>
                                    <p:animEffect transition="in" filter="fade">
                                      <p:cBhvr>
                                        <p:cTn id="7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 grpId="0" uiExpand="1" build="p"/>
    </p:bldLst>
  </p:timing>
</p:sld>
</file>

<file path=ppt/theme/theme1.xml><?xml version="1.0" encoding="utf-8"?>
<a:theme xmlns:a="http://schemas.openxmlformats.org/drawingml/2006/main" name="International Banking Day XL by Slidesgo">
  <a:themeElements>
    <a:clrScheme name="Simple Light">
      <a:dk1>
        <a:srgbClr val="191919"/>
      </a:dk1>
      <a:lt1>
        <a:srgbClr val="FFFFFF"/>
      </a:lt1>
      <a:dk2>
        <a:srgbClr val="0C2054"/>
      </a:dk2>
      <a:lt2>
        <a:srgbClr val="CCCCCC"/>
      </a:lt2>
      <a:accent1>
        <a:srgbClr val="EFEFEF"/>
      </a:accent1>
      <a:accent2>
        <a:srgbClr val="DC9526"/>
      </a:accent2>
      <a:accent3>
        <a:srgbClr val="F3AC3D"/>
      </a:accent3>
      <a:accent4>
        <a:srgbClr val="263238"/>
      </a:accent4>
      <a:accent5>
        <a:srgbClr val="999999"/>
      </a:accent5>
      <a:accent6>
        <a:srgbClr val="666666"/>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9540</TotalTime>
  <Words>769</Words>
  <Application>Microsoft Office PowerPoint</Application>
  <PresentationFormat>Affichage à l'écran (16:9)</PresentationFormat>
  <Paragraphs>89</Paragraphs>
  <Slides>14</Slides>
  <Notes>14</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14</vt:i4>
      </vt:variant>
    </vt:vector>
  </HeadingPairs>
  <TitlesOfParts>
    <vt:vector size="27" baseType="lpstr">
      <vt:lpstr>Montserrat Medium</vt:lpstr>
      <vt:lpstr>Poppins</vt:lpstr>
      <vt:lpstr>Calibri</vt:lpstr>
      <vt:lpstr>Roboto Condensed Light</vt:lpstr>
      <vt:lpstr>Anaheim</vt:lpstr>
      <vt:lpstr>Wingdings</vt:lpstr>
      <vt:lpstr>Bebas Neue</vt:lpstr>
      <vt:lpstr>Work Sans</vt:lpstr>
      <vt:lpstr>Montserrat</vt:lpstr>
      <vt:lpstr>Montserrat ExtraBold</vt:lpstr>
      <vt:lpstr>Arial</vt:lpstr>
      <vt:lpstr>Times New Roman</vt:lpstr>
      <vt:lpstr>International Banking Day XL by Slidesgo</vt:lpstr>
      <vt:lpstr>Detection de Faux Billet avec Python</vt:lpstr>
      <vt:lpstr>Qui sommes-nous ?</vt:lpstr>
      <vt:lpstr>Importation &amp; Nettoyage</vt:lpstr>
      <vt:lpstr>Importation &amp; Nettoyage</vt:lpstr>
      <vt:lpstr>Analyse des variables</vt:lpstr>
      <vt:lpstr>Régréssion Linéaire</vt:lpstr>
      <vt:lpstr>Analyse des 2 modèles </vt:lpstr>
      <vt:lpstr>Analyse en composante principale ou ACP</vt:lpstr>
      <vt:lpstr>Modèle de Prédiction</vt:lpstr>
      <vt:lpstr>Kmeans</vt:lpstr>
      <vt:lpstr>Régréssion Logistique</vt:lpstr>
      <vt:lpstr>KNN</vt:lpstr>
      <vt:lpstr>Conclusion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Banking Day</dc:title>
  <dc:creator>Kevin Zircon</dc:creator>
  <cp:lastModifiedBy>Kevin Zircon</cp:lastModifiedBy>
  <cp:revision>34</cp:revision>
  <dcterms:modified xsi:type="dcterms:W3CDTF">2023-07-29T08:55:38Z</dcterms:modified>
</cp:coreProperties>
</file>